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2178BF-CBB0-4A4B-BD61-336139028A81}" v="24" dt="2019-04-08T02:22:22.5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ole Smith" userId="ccdf6f95-94de-40df-8cab-13c78c86d3d7" providerId="ADAL" clId="{532178BF-CBB0-4A4B-BD61-336139028A81}"/>
    <pc:docChg chg="custSel addSld modSld">
      <pc:chgData name="Carole Smith" userId="ccdf6f95-94de-40df-8cab-13c78c86d3d7" providerId="ADAL" clId="{532178BF-CBB0-4A4B-BD61-336139028A81}" dt="2019-04-08T02:23:20.479" v="2300" actId="20577"/>
      <pc:docMkLst>
        <pc:docMk/>
      </pc:docMkLst>
      <pc:sldChg chg="addSp delSp modSp">
        <pc:chgData name="Carole Smith" userId="ccdf6f95-94de-40df-8cab-13c78c86d3d7" providerId="ADAL" clId="{532178BF-CBB0-4A4B-BD61-336139028A81}" dt="2019-04-08T01:38:31.323" v="97" actId="20577"/>
        <pc:sldMkLst>
          <pc:docMk/>
          <pc:sldMk cId="3940338753" sldId="256"/>
        </pc:sldMkLst>
        <pc:spChg chg="add del mod">
          <ac:chgData name="Carole Smith" userId="ccdf6f95-94de-40df-8cab-13c78c86d3d7" providerId="ADAL" clId="{532178BF-CBB0-4A4B-BD61-336139028A81}" dt="2019-04-08T01:38:31.323" v="97" actId="20577"/>
          <ac:spMkLst>
            <pc:docMk/>
            <pc:sldMk cId="3940338753" sldId="256"/>
            <ac:spMk id="3" creationId="{D6BEEC51-E9A9-4AF8-BC61-302C6E2563D5}"/>
          </ac:spMkLst>
        </pc:spChg>
        <pc:spChg chg="add del mod">
          <ac:chgData name="Carole Smith" userId="ccdf6f95-94de-40df-8cab-13c78c86d3d7" providerId="ADAL" clId="{532178BF-CBB0-4A4B-BD61-336139028A81}" dt="2019-04-08T01:37:07.973" v="87"/>
          <ac:spMkLst>
            <pc:docMk/>
            <pc:sldMk cId="3940338753" sldId="256"/>
            <ac:spMk id="4" creationId="{322C8C46-3C07-426A-BB3D-7CC351204C00}"/>
          </ac:spMkLst>
        </pc:spChg>
        <pc:picChg chg="add del mod">
          <ac:chgData name="Carole Smith" userId="ccdf6f95-94de-40df-8cab-13c78c86d3d7" providerId="ADAL" clId="{532178BF-CBB0-4A4B-BD61-336139028A81}" dt="2019-04-08T01:38:19.066" v="93" actId="1076"/>
          <ac:picMkLst>
            <pc:docMk/>
            <pc:sldMk cId="3940338753" sldId="256"/>
            <ac:picMk id="1026" creationId="{1CFBF0A1-4294-4A03-949A-DB087BB7CD55}"/>
          </ac:picMkLst>
        </pc:picChg>
      </pc:sldChg>
      <pc:sldChg chg="modSp add">
        <pc:chgData name="Carole Smith" userId="ccdf6f95-94de-40df-8cab-13c78c86d3d7" providerId="ADAL" clId="{532178BF-CBB0-4A4B-BD61-336139028A81}" dt="2019-04-08T01:45:40.165" v="527" actId="20577"/>
        <pc:sldMkLst>
          <pc:docMk/>
          <pc:sldMk cId="243168926" sldId="257"/>
        </pc:sldMkLst>
        <pc:spChg chg="mod">
          <ac:chgData name="Carole Smith" userId="ccdf6f95-94de-40df-8cab-13c78c86d3d7" providerId="ADAL" clId="{532178BF-CBB0-4A4B-BD61-336139028A81}" dt="2019-04-08T01:43:52.239" v="218" actId="20577"/>
          <ac:spMkLst>
            <pc:docMk/>
            <pc:sldMk cId="243168926" sldId="257"/>
            <ac:spMk id="2" creationId="{7AE6512B-A1CD-417D-AC86-088188236AE1}"/>
          </ac:spMkLst>
        </pc:spChg>
        <pc:spChg chg="mod">
          <ac:chgData name="Carole Smith" userId="ccdf6f95-94de-40df-8cab-13c78c86d3d7" providerId="ADAL" clId="{532178BF-CBB0-4A4B-BD61-336139028A81}" dt="2019-04-08T01:45:40.165" v="527" actId="20577"/>
          <ac:spMkLst>
            <pc:docMk/>
            <pc:sldMk cId="243168926" sldId="257"/>
            <ac:spMk id="3" creationId="{B788F8D8-FDDE-4C3B-88BB-2267E8726E82}"/>
          </ac:spMkLst>
        </pc:spChg>
      </pc:sldChg>
      <pc:sldChg chg="modSp add">
        <pc:chgData name="Carole Smith" userId="ccdf6f95-94de-40df-8cab-13c78c86d3d7" providerId="ADAL" clId="{532178BF-CBB0-4A4B-BD61-336139028A81}" dt="2019-04-08T02:10:12.580" v="1910" actId="20577"/>
        <pc:sldMkLst>
          <pc:docMk/>
          <pc:sldMk cId="2765562802" sldId="258"/>
        </pc:sldMkLst>
        <pc:spChg chg="mod">
          <ac:chgData name="Carole Smith" userId="ccdf6f95-94de-40df-8cab-13c78c86d3d7" providerId="ADAL" clId="{532178BF-CBB0-4A4B-BD61-336139028A81}" dt="2019-04-08T01:46:20.580" v="544" actId="20577"/>
          <ac:spMkLst>
            <pc:docMk/>
            <pc:sldMk cId="2765562802" sldId="258"/>
            <ac:spMk id="2" creationId="{19AD8FCD-B6B4-4DBA-862A-AB1D8A3C2B96}"/>
          </ac:spMkLst>
        </pc:spChg>
        <pc:spChg chg="mod">
          <ac:chgData name="Carole Smith" userId="ccdf6f95-94de-40df-8cab-13c78c86d3d7" providerId="ADAL" clId="{532178BF-CBB0-4A4B-BD61-336139028A81}" dt="2019-04-08T02:10:12.580" v="1910" actId="20577"/>
          <ac:spMkLst>
            <pc:docMk/>
            <pc:sldMk cId="2765562802" sldId="258"/>
            <ac:spMk id="3" creationId="{744D8CDB-1126-44BD-A7B2-0F40CC4ABC7C}"/>
          </ac:spMkLst>
        </pc:spChg>
      </pc:sldChg>
      <pc:sldChg chg="modSp add">
        <pc:chgData name="Carole Smith" userId="ccdf6f95-94de-40df-8cab-13c78c86d3d7" providerId="ADAL" clId="{532178BF-CBB0-4A4B-BD61-336139028A81}" dt="2019-04-08T01:54:00.464" v="1075" actId="5793"/>
        <pc:sldMkLst>
          <pc:docMk/>
          <pc:sldMk cId="3161311213" sldId="259"/>
        </pc:sldMkLst>
        <pc:spChg chg="mod">
          <ac:chgData name="Carole Smith" userId="ccdf6f95-94de-40df-8cab-13c78c86d3d7" providerId="ADAL" clId="{532178BF-CBB0-4A4B-BD61-336139028A81}" dt="2019-04-08T01:52:47.038" v="911" actId="20577"/>
          <ac:spMkLst>
            <pc:docMk/>
            <pc:sldMk cId="3161311213" sldId="259"/>
            <ac:spMk id="2" creationId="{0D13C95E-1CFB-45B0-82D5-2FC36D758FBE}"/>
          </ac:spMkLst>
        </pc:spChg>
        <pc:spChg chg="mod">
          <ac:chgData name="Carole Smith" userId="ccdf6f95-94de-40df-8cab-13c78c86d3d7" providerId="ADAL" clId="{532178BF-CBB0-4A4B-BD61-336139028A81}" dt="2019-04-08T01:54:00.464" v="1075" actId="5793"/>
          <ac:spMkLst>
            <pc:docMk/>
            <pc:sldMk cId="3161311213" sldId="259"/>
            <ac:spMk id="3" creationId="{F310CC01-606D-451C-B84C-BC2289F0B46F}"/>
          </ac:spMkLst>
        </pc:spChg>
      </pc:sldChg>
      <pc:sldChg chg="modSp add">
        <pc:chgData name="Carole Smith" userId="ccdf6f95-94de-40df-8cab-13c78c86d3d7" providerId="ADAL" clId="{532178BF-CBB0-4A4B-BD61-336139028A81}" dt="2019-04-08T02:01:43.459" v="1562" actId="5793"/>
        <pc:sldMkLst>
          <pc:docMk/>
          <pc:sldMk cId="2910142661" sldId="260"/>
        </pc:sldMkLst>
        <pc:spChg chg="mod">
          <ac:chgData name="Carole Smith" userId="ccdf6f95-94de-40df-8cab-13c78c86d3d7" providerId="ADAL" clId="{532178BF-CBB0-4A4B-BD61-336139028A81}" dt="2019-04-08T01:56:23.814" v="1092" actId="20577"/>
          <ac:spMkLst>
            <pc:docMk/>
            <pc:sldMk cId="2910142661" sldId="260"/>
            <ac:spMk id="2" creationId="{D0C9650A-F0D9-4A7E-A1BD-B38005612FBD}"/>
          </ac:spMkLst>
        </pc:spChg>
        <pc:spChg chg="mod">
          <ac:chgData name="Carole Smith" userId="ccdf6f95-94de-40df-8cab-13c78c86d3d7" providerId="ADAL" clId="{532178BF-CBB0-4A4B-BD61-336139028A81}" dt="2019-04-08T02:01:43.459" v="1562" actId="5793"/>
          <ac:spMkLst>
            <pc:docMk/>
            <pc:sldMk cId="2910142661" sldId="260"/>
            <ac:spMk id="3" creationId="{D25CD8D4-5D2A-4182-BB41-F0F4AF1A3D0B}"/>
          </ac:spMkLst>
        </pc:spChg>
      </pc:sldChg>
      <pc:sldChg chg="modSp add">
        <pc:chgData name="Carole Smith" userId="ccdf6f95-94de-40df-8cab-13c78c86d3d7" providerId="ADAL" clId="{532178BF-CBB0-4A4B-BD61-336139028A81}" dt="2019-04-08T02:07:15.683" v="1845" actId="20577"/>
        <pc:sldMkLst>
          <pc:docMk/>
          <pc:sldMk cId="4271123315" sldId="261"/>
        </pc:sldMkLst>
        <pc:spChg chg="mod">
          <ac:chgData name="Carole Smith" userId="ccdf6f95-94de-40df-8cab-13c78c86d3d7" providerId="ADAL" clId="{532178BF-CBB0-4A4B-BD61-336139028A81}" dt="2019-04-08T02:01:51.328" v="1579" actId="20577"/>
          <ac:spMkLst>
            <pc:docMk/>
            <pc:sldMk cId="4271123315" sldId="261"/>
            <ac:spMk id="2" creationId="{F75C10FA-5CF2-44B9-B95B-FD389A845796}"/>
          </ac:spMkLst>
        </pc:spChg>
        <pc:spChg chg="mod">
          <ac:chgData name="Carole Smith" userId="ccdf6f95-94de-40df-8cab-13c78c86d3d7" providerId="ADAL" clId="{532178BF-CBB0-4A4B-BD61-336139028A81}" dt="2019-04-08T02:07:15.683" v="1845" actId="20577"/>
          <ac:spMkLst>
            <pc:docMk/>
            <pc:sldMk cId="4271123315" sldId="261"/>
            <ac:spMk id="3" creationId="{04E26F6C-2AB4-44EA-8480-6F1AD23B726A}"/>
          </ac:spMkLst>
        </pc:spChg>
      </pc:sldChg>
      <pc:sldChg chg="modSp add">
        <pc:chgData name="Carole Smith" userId="ccdf6f95-94de-40df-8cab-13c78c86d3d7" providerId="ADAL" clId="{532178BF-CBB0-4A4B-BD61-336139028A81}" dt="2019-04-08T02:22:17.788" v="2274" actId="20577"/>
        <pc:sldMkLst>
          <pc:docMk/>
          <pc:sldMk cId="913361514" sldId="262"/>
        </pc:sldMkLst>
        <pc:spChg chg="mod">
          <ac:chgData name="Carole Smith" userId="ccdf6f95-94de-40df-8cab-13c78c86d3d7" providerId="ADAL" clId="{532178BF-CBB0-4A4B-BD61-336139028A81}" dt="2019-04-08T02:10:41.033" v="1927" actId="20577"/>
          <ac:spMkLst>
            <pc:docMk/>
            <pc:sldMk cId="913361514" sldId="262"/>
            <ac:spMk id="2" creationId="{E5192B4A-E510-4957-B0E8-06154AE92D12}"/>
          </ac:spMkLst>
        </pc:spChg>
        <pc:spChg chg="mod">
          <ac:chgData name="Carole Smith" userId="ccdf6f95-94de-40df-8cab-13c78c86d3d7" providerId="ADAL" clId="{532178BF-CBB0-4A4B-BD61-336139028A81}" dt="2019-04-08T02:22:17.788" v="2274" actId="20577"/>
          <ac:spMkLst>
            <pc:docMk/>
            <pc:sldMk cId="913361514" sldId="262"/>
            <ac:spMk id="3" creationId="{A09839B5-F885-43E4-89DD-BD1AB6300B09}"/>
          </ac:spMkLst>
        </pc:spChg>
      </pc:sldChg>
      <pc:sldChg chg="modSp add">
        <pc:chgData name="Carole Smith" userId="ccdf6f95-94de-40df-8cab-13c78c86d3d7" providerId="ADAL" clId="{532178BF-CBB0-4A4B-BD61-336139028A81}" dt="2019-04-08T02:23:20.479" v="2300" actId="20577"/>
        <pc:sldMkLst>
          <pc:docMk/>
          <pc:sldMk cId="2860875849" sldId="263"/>
        </pc:sldMkLst>
        <pc:spChg chg="mod">
          <ac:chgData name="Carole Smith" userId="ccdf6f95-94de-40df-8cab-13c78c86d3d7" providerId="ADAL" clId="{532178BF-CBB0-4A4B-BD61-336139028A81}" dt="2019-04-08T02:22:26.364" v="2291" actId="20577"/>
          <ac:spMkLst>
            <pc:docMk/>
            <pc:sldMk cId="2860875849" sldId="263"/>
            <ac:spMk id="2" creationId="{5579B925-EF74-459A-ABDB-36DD6EBACB52}"/>
          </ac:spMkLst>
        </pc:spChg>
        <pc:spChg chg="mod">
          <ac:chgData name="Carole Smith" userId="ccdf6f95-94de-40df-8cab-13c78c86d3d7" providerId="ADAL" clId="{532178BF-CBB0-4A4B-BD61-336139028A81}" dt="2019-04-08T02:23:20.479" v="2300" actId="20577"/>
          <ac:spMkLst>
            <pc:docMk/>
            <pc:sldMk cId="2860875849" sldId="263"/>
            <ac:spMk id="3" creationId="{26434D88-2863-447A-BDF2-5B7CC941F6D6}"/>
          </ac:spMkLst>
        </pc:spChg>
      </pc:sldChg>
    </pc:docChg>
  </pc:docChgLst>
  <pc:docChgLst>
    <pc:chgData name="Carole Smith" userId="ccdf6f95-94de-40df-8cab-13c78c86d3d7" providerId="ADAL" clId="{BA9424A2-2DD8-4871-8825-191EB6D60465}"/>
    <pc:docChg chg="undo custSel addSld delSld modSld">
      <pc:chgData name="Carole Smith" userId="ccdf6f95-94de-40df-8cab-13c78c86d3d7" providerId="ADAL" clId="{BA9424A2-2DD8-4871-8825-191EB6D60465}" dt="2019-04-08T05:33:34.096" v="6844" actId="20577"/>
      <pc:docMkLst>
        <pc:docMk/>
      </pc:docMkLst>
      <pc:sldChg chg="modSp">
        <pc:chgData name="Carole Smith" userId="ccdf6f95-94de-40df-8cab-13c78c86d3d7" providerId="ADAL" clId="{BA9424A2-2DD8-4871-8825-191EB6D60465}" dt="2019-04-08T04:01:00.707" v="540" actId="20577"/>
        <pc:sldMkLst>
          <pc:docMk/>
          <pc:sldMk cId="2860875849" sldId="263"/>
        </pc:sldMkLst>
        <pc:spChg chg="mod">
          <ac:chgData name="Carole Smith" userId="ccdf6f95-94de-40df-8cab-13c78c86d3d7" providerId="ADAL" clId="{BA9424A2-2DD8-4871-8825-191EB6D60465}" dt="2019-04-08T04:01:00.707" v="540" actId="20577"/>
          <ac:spMkLst>
            <pc:docMk/>
            <pc:sldMk cId="2860875849" sldId="263"/>
            <ac:spMk id="3" creationId="{26434D88-2863-447A-BDF2-5B7CC941F6D6}"/>
          </ac:spMkLst>
        </pc:spChg>
      </pc:sldChg>
      <pc:sldChg chg="modSp add">
        <pc:chgData name="Carole Smith" userId="ccdf6f95-94de-40df-8cab-13c78c86d3d7" providerId="ADAL" clId="{BA9424A2-2DD8-4871-8825-191EB6D60465}" dt="2019-04-08T04:08:17.731" v="1018" actId="5793"/>
        <pc:sldMkLst>
          <pc:docMk/>
          <pc:sldMk cId="2269431754" sldId="264"/>
        </pc:sldMkLst>
        <pc:spChg chg="mod">
          <ac:chgData name="Carole Smith" userId="ccdf6f95-94de-40df-8cab-13c78c86d3d7" providerId="ADAL" clId="{BA9424A2-2DD8-4871-8825-191EB6D60465}" dt="2019-04-08T04:02:16.547" v="557" actId="20577"/>
          <ac:spMkLst>
            <pc:docMk/>
            <pc:sldMk cId="2269431754" sldId="264"/>
            <ac:spMk id="2" creationId="{B2FCB8E0-A401-49D8-B583-8B2013E4D01D}"/>
          </ac:spMkLst>
        </pc:spChg>
        <pc:spChg chg="mod">
          <ac:chgData name="Carole Smith" userId="ccdf6f95-94de-40df-8cab-13c78c86d3d7" providerId="ADAL" clId="{BA9424A2-2DD8-4871-8825-191EB6D60465}" dt="2019-04-08T04:08:17.731" v="1018" actId="5793"/>
          <ac:spMkLst>
            <pc:docMk/>
            <pc:sldMk cId="2269431754" sldId="264"/>
            <ac:spMk id="3" creationId="{44A6C979-B04D-41C1-B977-FD7354CF7A32}"/>
          </ac:spMkLst>
        </pc:spChg>
      </pc:sldChg>
      <pc:sldChg chg="modSp add">
        <pc:chgData name="Carole Smith" userId="ccdf6f95-94de-40df-8cab-13c78c86d3d7" providerId="ADAL" clId="{BA9424A2-2DD8-4871-8825-191EB6D60465}" dt="2019-04-08T04:13:41.114" v="1458" actId="20577"/>
        <pc:sldMkLst>
          <pc:docMk/>
          <pc:sldMk cId="3786437327" sldId="265"/>
        </pc:sldMkLst>
        <pc:spChg chg="mod">
          <ac:chgData name="Carole Smith" userId="ccdf6f95-94de-40df-8cab-13c78c86d3d7" providerId="ADAL" clId="{BA9424A2-2DD8-4871-8825-191EB6D60465}" dt="2019-04-08T04:08:24.762" v="1035" actId="20577"/>
          <ac:spMkLst>
            <pc:docMk/>
            <pc:sldMk cId="3786437327" sldId="265"/>
            <ac:spMk id="2" creationId="{D8807FC5-CEC2-4480-B7FA-DCD5E4A21856}"/>
          </ac:spMkLst>
        </pc:spChg>
        <pc:spChg chg="mod">
          <ac:chgData name="Carole Smith" userId="ccdf6f95-94de-40df-8cab-13c78c86d3d7" providerId="ADAL" clId="{BA9424A2-2DD8-4871-8825-191EB6D60465}" dt="2019-04-08T04:13:41.114" v="1458" actId="20577"/>
          <ac:spMkLst>
            <pc:docMk/>
            <pc:sldMk cId="3786437327" sldId="265"/>
            <ac:spMk id="3" creationId="{2ACD7226-ACE0-445E-A310-04515D270FB0}"/>
          </ac:spMkLst>
        </pc:spChg>
      </pc:sldChg>
      <pc:sldChg chg="modSp add">
        <pc:chgData name="Carole Smith" userId="ccdf6f95-94de-40df-8cab-13c78c86d3d7" providerId="ADAL" clId="{BA9424A2-2DD8-4871-8825-191EB6D60465}" dt="2019-04-08T04:33:03.513" v="1984" actId="20577"/>
        <pc:sldMkLst>
          <pc:docMk/>
          <pc:sldMk cId="4081238257" sldId="266"/>
        </pc:sldMkLst>
        <pc:spChg chg="mod">
          <ac:chgData name="Carole Smith" userId="ccdf6f95-94de-40df-8cab-13c78c86d3d7" providerId="ADAL" clId="{BA9424A2-2DD8-4871-8825-191EB6D60465}" dt="2019-04-08T04:33:03.513" v="1984" actId="20577"/>
          <ac:spMkLst>
            <pc:docMk/>
            <pc:sldMk cId="4081238257" sldId="266"/>
            <ac:spMk id="2" creationId="{EA245C28-91BF-41DE-9556-CBABBC39DEF7}"/>
          </ac:spMkLst>
        </pc:spChg>
        <pc:spChg chg="mod">
          <ac:chgData name="Carole Smith" userId="ccdf6f95-94de-40df-8cab-13c78c86d3d7" providerId="ADAL" clId="{BA9424A2-2DD8-4871-8825-191EB6D60465}" dt="2019-04-08T04:32:39.929" v="1977" actId="5793"/>
          <ac:spMkLst>
            <pc:docMk/>
            <pc:sldMk cId="4081238257" sldId="266"/>
            <ac:spMk id="3" creationId="{D740E957-1F14-45E6-A433-F9676500C530}"/>
          </ac:spMkLst>
        </pc:spChg>
      </pc:sldChg>
      <pc:sldChg chg="modSp add">
        <pc:chgData name="Carole Smith" userId="ccdf6f95-94de-40df-8cab-13c78c86d3d7" providerId="ADAL" clId="{BA9424A2-2DD8-4871-8825-191EB6D60465}" dt="2019-04-08T04:41:04.328" v="2642" actId="20577"/>
        <pc:sldMkLst>
          <pc:docMk/>
          <pc:sldMk cId="48319622" sldId="267"/>
        </pc:sldMkLst>
        <pc:spChg chg="mod">
          <ac:chgData name="Carole Smith" userId="ccdf6f95-94de-40df-8cab-13c78c86d3d7" providerId="ADAL" clId="{BA9424A2-2DD8-4871-8825-191EB6D60465}" dt="2019-04-08T04:33:07.969" v="1988" actId="20577"/>
          <ac:spMkLst>
            <pc:docMk/>
            <pc:sldMk cId="48319622" sldId="267"/>
            <ac:spMk id="2" creationId="{B6D71D87-5D91-4876-A06C-0109420C5CF6}"/>
          </ac:spMkLst>
        </pc:spChg>
        <pc:spChg chg="mod">
          <ac:chgData name="Carole Smith" userId="ccdf6f95-94de-40df-8cab-13c78c86d3d7" providerId="ADAL" clId="{BA9424A2-2DD8-4871-8825-191EB6D60465}" dt="2019-04-08T04:41:04.328" v="2642" actId="20577"/>
          <ac:spMkLst>
            <pc:docMk/>
            <pc:sldMk cId="48319622" sldId="267"/>
            <ac:spMk id="3" creationId="{51DD1D48-7B33-48AA-9E5A-577297E69A07}"/>
          </ac:spMkLst>
        </pc:spChg>
      </pc:sldChg>
      <pc:sldChg chg="modSp add">
        <pc:chgData name="Carole Smith" userId="ccdf6f95-94de-40df-8cab-13c78c86d3d7" providerId="ADAL" clId="{BA9424A2-2DD8-4871-8825-191EB6D60465}" dt="2019-04-08T04:47:45.058" v="3083" actId="5793"/>
        <pc:sldMkLst>
          <pc:docMk/>
          <pc:sldMk cId="643271555" sldId="268"/>
        </pc:sldMkLst>
        <pc:spChg chg="mod">
          <ac:chgData name="Carole Smith" userId="ccdf6f95-94de-40df-8cab-13c78c86d3d7" providerId="ADAL" clId="{BA9424A2-2DD8-4871-8825-191EB6D60465}" dt="2019-04-08T04:41:09.625" v="2647" actId="20577"/>
          <ac:spMkLst>
            <pc:docMk/>
            <pc:sldMk cId="643271555" sldId="268"/>
            <ac:spMk id="2" creationId="{A194C35C-F5AE-48B9-BBEC-AE80A1EEC667}"/>
          </ac:spMkLst>
        </pc:spChg>
        <pc:spChg chg="mod">
          <ac:chgData name="Carole Smith" userId="ccdf6f95-94de-40df-8cab-13c78c86d3d7" providerId="ADAL" clId="{BA9424A2-2DD8-4871-8825-191EB6D60465}" dt="2019-04-08T04:47:45.058" v="3083" actId="5793"/>
          <ac:spMkLst>
            <pc:docMk/>
            <pc:sldMk cId="643271555" sldId="268"/>
            <ac:spMk id="3" creationId="{98D96026-CC81-4E80-A36F-9D0E22B1B009}"/>
          </ac:spMkLst>
        </pc:spChg>
      </pc:sldChg>
      <pc:sldChg chg="modSp add">
        <pc:chgData name="Carole Smith" userId="ccdf6f95-94de-40df-8cab-13c78c86d3d7" providerId="ADAL" clId="{BA9424A2-2DD8-4871-8825-191EB6D60465}" dt="2019-04-08T04:56:42.904" v="3638" actId="20577"/>
        <pc:sldMkLst>
          <pc:docMk/>
          <pc:sldMk cId="2237728622" sldId="269"/>
        </pc:sldMkLst>
        <pc:spChg chg="mod">
          <ac:chgData name="Carole Smith" userId="ccdf6f95-94de-40df-8cab-13c78c86d3d7" providerId="ADAL" clId="{BA9424A2-2DD8-4871-8825-191EB6D60465}" dt="2019-04-08T04:48:06.301" v="3088" actId="20577"/>
          <ac:spMkLst>
            <pc:docMk/>
            <pc:sldMk cId="2237728622" sldId="269"/>
            <ac:spMk id="2" creationId="{296B8C08-90AC-4FC3-84A3-6EC54AF38101}"/>
          </ac:spMkLst>
        </pc:spChg>
        <pc:spChg chg="mod">
          <ac:chgData name="Carole Smith" userId="ccdf6f95-94de-40df-8cab-13c78c86d3d7" providerId="ADAL" clId="{BA9424A2-2DD8-4871-8825-191EB6D60465}" dt="2019-04-08T04:56:42.904" v="3638" actId="20577"/>
          <ac:spMkLst>
            <pc:docMk/>
            <pc:sldMk cId="2237728622" sldId="269"/>
            <ac:spMk id="3" creationId="{ACAD2B69-66D4-4FCB-9B8F-6AB13E357801}"/>
          </ac:spMkLst>
        </pc:spChg>
      </pc:sldChg>
      <pc:sldChg chg="modSp add">
        <pc:chgData name="Carole Smith" userId="ccdf6f95-94de-40df-8cab-13c78c86d3d7" providerId="ADAL" clId="{BA9424A2-2DD8-4871-8825-191EB6D60465}" dt="2019-04-08T05:03:16.441" v="4163" actId="20577"/>
        <pc:sldMkLst>
          <pc:docMk/>
          <pc:sldMk cId="291447122" sldId="270"/>
        </pc:sldMkLst>
        <pc:spChg chg="mod">
          <ac:chgData name="Carole Smith" userId="ccdf6f95-94de-40df-8cab-13c78c86d3d7" providerId="ADAL" clId="{BA9424A2-2DD8-4871-8825-191EB6D60465}" dt="2019-04-08T04:57:45.280" v="3643" actId="20577"/>
          <ac:spMkLst>
            <pc:docMk/>
            <pc:sldMk cId="291447122" sldId="270"/>
            <ac:spMk id="2" creationId="{981EC091-CADD-4984-BF39-7DCAADA29A6F}"/>
          </ac:spMkLst>
        </pc:spChg>
        <pc:spChg chg="mod">
          <ac:chgData name="Carole Smith" userId="ccdf6f95-94de-40df-8cab-13c78c86d3d7" providerId="ADAL" clId="{BA9424A2-2DD8-4871-8825-191EB6D60465}" dt="2019-04-08T05:03:16.441" v="4163" actId="20577"/>
          <ac:spMkLst>
            <pc:docMk/>
            <pc:sldMk cId="291447122" sldId="270"/>
            <ac:spMk id="3" creationId="{EF92567B-7E52-4FCE-83AF-0D3C14888D56}"/>
          </ac:spMkLst>
        </pc:spChg>
      </pc:sldChg>
      <pc:sldChg chg="modSp add">
        <pc:chgData name="Carole Smith" userId="ccdf6f95-94de-40df-8cab-13c78c86d3d7" providerId="ADAL" clId="{BA9424A2-2DD8-4871-8825-191EB6D60465}" dt="2019-04-08T05:06:41.850" v="4691" actId="313"/>
        <pc:sldMkLst>
          <pc:docMk/>
          <pc:sldMk cId="3817071158" sldId="271"/>
        </pc:sldMkLst>
        <pc:spChg chg="mod">
          <ac:chgData name="Carole Smith" userId="ccdf6f95-94de-40df-8cab-13c78c86d3d7" providerId="ADAL" clId="{BA9424A2-2DD8-4871-8825-191EB6D60465}" dt="2019-04-08T05:04:04.951" v="4167" actId="20577"/>
          <ac:spMkLst>
            <pc:docMk/>
            <pc:sldMk cId="3817071158" sldId="271"/>
            <ac:spMk id="2" creationId="{D9396276-F71A-444C-A1CB-71EF88BED292}"/>
          </ac:spMkLst>
        </pc:spChg>
        <pc:spChg chg="mod">
          <ac:chgData name="Carole Smith" userId="ccdf6f95-94de-40df-8cab-13c78c86d3d7" providerId="ADAL" clId="{BA9424A2-2DD8-4871-8825-191EB6D60465}" dt="2019-04-08T05:06:41.850" v="4691" actId="313"/>
          <ac:spMkLst>
            <pc:docMk/>
            <pc:sldMk cId="3817071158" sldId="271"/>
            <ac:spMk id="3" creationId="{B3E00F53-D115-4AAE-B418-0CBA48E570AC}"/>
          </ac:spMkLst>
        </pc:spChg>
      </pc:sldChg>
      <pc:sldChg chg="modSp add">
        <pc:chgData name="Carole Smith" userId="ccdf6f95-94de-40df-8cab-13c78c86d3d7" providerId="ADAL" clId="{BA9424A2-2DD8-4871-8825-191EB6D60465}" dt="2019-04-08T05:10:29.440" v="4954" actId="5793"/>
        <pc:sldMkLst>
          <pc:docMk/>
          <pc:sldMk cId="50030369" sldId="272"/>
        </pc:sldMkLst>
        <pc:spChg chg="mod">
          <ac:chgData name="Carole Smith" userId="ccdf6f95-94de-40df-8cab-13c78c86d3d7" providerId="ADAL" clId="{BA9424A2-2DD8-4871-8825-191EB6D60465}" dt="2019-04-08T05:07:15.560" v="4696" actId="20577"/>
          <ac:spMkLst>
            <pc:docMk/>
            <pc:sldMk cId="50030369" sldId="272"/>
            <ac:spMk id="2" creationId="{18F39017-08CB-4C7E-96A4-12573470D3D8}"/>
          </ac:spMkLst>
        </pc:spChg>
        <pc:spChg chg="mod">
          <ac:chgData name="Carole Smith" userId="ccdf6f95-94de-40df-8cab-13c78c86d3d7" providerId="ADAL" clId="{BA9424A2-2DD8-4871-8825-191EB6D60465}" dt="2019-04-08T05:10:29.440" v="4954" actId="5793"/>
          <ac:spMkLst>
            <pc:docMk/>
            <pc:sldMk cId="50030369" sldId="272"/>
            <ac:spMk id="3" creationId="{DC5719B8-C3FF-4FEA-9F8C-6E7969D33571}"/>
          </ac:spMkLst>
        </pc:spChg>
      </pc:sldChg>
      <pc:sldChg chg="modSp add">
        <pc:chgData name="Carole Smith" userId="ccdf6f95-94de-40df-8cab-13c78c86d3d7" providerId="ADAL" clId="{BA9424A2-2DD8-4871-8825-191EB6D60465}" dt="2019-04-08T05:23:39.959" v="5806" actId="20577"/>
        <pc:sldMkLst>
          <pc:docMk/>
          <pc:sldMk cId="2683639722" sldId="273"/>
        </pc:sldMkLst>
        <pc:spChg chg="mod">
          <ac:chgData name="Carole Smith" userId="ccdf6f95-94de-40df-8cab-13c78c86d3d7" providerId="ADAL" clId="{BA9424A2-2DD8-4871-8825-191EB6D60465}" dt="2019-04-08T05:14:41.545" v="4997" actId="5793"/>
          <ac:spMkLst>
            <pc:docMk/>
            <pc:sldMk cId="2683639722" sldId="273"/>
            <ac:spMk id="2" creationId="{024C4431-B497-4E74-9050-F857DE72CAED}"/>
          </ac:spMkLst>
        </pc:spChg>
        <pc:spChg chg="mod">
          <ac:chgData name="Carole Smith" userId="ccdf6f95-94de-40df-8cab-13c78c86d3d7" providerId="ADAL" clId="{BA9424A2-2DD8-4871-8825-191EB6D60465}" dt="2019-04-08T05:23:39.959" v="5806" actId="20577"/>
          <ac:spMkLst>
            <pc:docMk/>
            <pc:sldMk cId="2683639722" sldId="273"/>
            <ac:spMk id="3" creationId="{B72171BC-D9A9-49B7-945D-FE9D14E72C9B}"/>
          </ac:spMkLst>
        </pc:spChg>
      </pc:sldChg>
      <pc:sldChg chg="modSp add">
        <pc:chgData name="Carole Smith" userId="ccdf6f95-94de-40df-8cab-13c78c86d3d7" providerId="ADAL" clId="{BA9424A2-2DD8-4871-8825-191EB6D60465}" dt="2019-04-08T05:28:24.031" v="6222" actId="20577"/>
        <pc:sldMkLst>
          <pc:docMk/>
          <pc:sldMk cId="2081074260" sldId="274"/>
        </pc:sldMkLst>
        <pc:spChg chg="mod">
          <ac:chgData name="Carole Smith" userId="ccdf6f95-94de-40df-8cab-13c78c86d3d7" providerId="ADAL" clId="{BA9424A2-2DD8-4871-8825-191EB6D60465}" dt="2019-04-08T05:24:18.799" v="5848" actId="20577"/>
          <ac:spMkLst>
            <pc:docMk/>
            <pc:sldMk cId="2081074260" sldId="274"/>
            <ac:spMk id="2" creationId="{E26CFF2A-D453-4186-8D63-4CF5DE837E1A}"/>
          </ac:spMkLst>
        </pc:spChg>
        <pc:spChg chg="mod">
          <ac:chgData name="Carole Smith" userId="ccdf6f95-94de-40df-8cab-13c78c86d3d7" providerId="ADAL" clId="{BA9424A2-2DD8-4871-8825-191EB6D60465}" dt="2019-04-08T05:28:24.031" v="6222" actId="20577"/>
          <ac:spMkLst>
            <pc:docMk/>
            <pc:sldMk cId="2081074260" sldId="274"/>
            <ac:spMk id="3" creationId="{52F2E1AD-CEA4-41A2-A547-2CFB1E791392}"/>
          </ac:spMkLst>
        </pc:spChg>
      </pc:sldChg>
      <pc:sldChg chg="modSp add">
        <pc:chgData name="Carole Smith" userId="ccdf6f95-94de-40df-8cab-13c78c86d3d7" providerId="ADAL" clId="{BA9424A2-2DD8-4871-8825-191EB6D60465}" dt="2019-04-08T05:33:34.096" v="6844" actId="20577"/>
        <pc:sldMkLst>
          <pc:docMk/>
          <pc:sldMk cId="1945063755" sldId="275"/>
        </pc:sldMkLst>
        <pc:spChg chg="mod">
          <ac:chgData name="Carole Smith" userId="ccdf6f95-94de-40df-8cab-13c78c86d3d7" providerId="ADAL" clId="{BA9424A2-2DD8-4871-8825-191EB6D60465}" dt="2019-04-08T05:29:47.711" v="6339" actId="20577"/>
          <ac:spMkLst>
            <pc:docMk/>
            <pc:sldMk cId="1945063755" sldId="275"/>
            <ac:spMk id="2" creationId="{2C84536D-3844-482E-A1D1-DF3D9CD6F451}"/>
          </ac:spMkLst>
        </pc:spChg>
        <pc:spChg chg="mod">
          <ac:chgData name="Carole Smith" userId="ccdf6f95-94de-40df-8cab-13c78c86d3d7" providerId="ADAL" clId="{BA9424A2-2DD8-4871-8825-191EB6D60465}" dt="2019-04-08T05:33:34.096" v="6844" actId="20577"/>
          <ac:spMkLst>
            <pc:docMk/>
            <pc:sldMk cId="1945063755" sldId="275"/>
            <ac:spMk id="3" creationId="{7B8D3F57-AF2B-450E-B9F9-C6BD16C0326D}"/>
          </ac:spMkLst>
        </pc:spChg>
      </pc:sldChg>
      <pc:sldChg chg="add del">
        <pc:chgData name="Carole Smith" userId="ccdf6f95-94de-40df-8cab-13c78c86d3d7" providerId="ADAL" clId="{BA9424A2-2DD8-4871-8825-191EB6D60465}" dt="2019-04-08T05:29:01.041" v="6226"/>
        <pc:sldMkLst>
          <pc:docMk/>
          <pc:sldMk cId="2581810266" sldId="275"/>
        </pc:sldMkLst>
      </pc:sldChg>
      <pc:sldChg chg="add del">
        <pc:chgData name="Carole Smith" userId="ccdf6f95-94de-40df-8cab-13c78c86d3d7" providerId="ADAL" clId="{BA9424A2-2DD8-4871-8825-191EB6D60465}" dt="2019-04-08T05:28:51.401" v="6224"/>
        <pc:sldMkLst>
          <pc:docMk/>
          <pc:sldMk cId="4007257537" sldId="27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D3F5CC-4039-45F6-90C0-CF90C15AE321}" type="datetimeFigureOut">
              <a:rPr lang="en-NZ" smtClean="0"/>
              <a:t>20/05/2019</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B00B8E-D669-48F7-81DD-C7D81FE86B76}" type="slidenum">
              <a:rPr lang="en-NZ" smtClean="0"/>
              <a:t>‹#›</a:t>
            </a:fld>
            <a:endParaRPr lang="en-NZ"/>
          </a:p>
        </p:txBody>
      </p:sp>
    </p:spTree>
    <p:extLst>
      <p:ext uri="{BB962C8B-B14F-4D97-AF65-F5344CB8AC3E}">
        <p14:creationId xmlns:p14="http://schemas.microsoft.com/office/powerpoint/2010/main" val="3364561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6AD02-A467-4334-A16B-29D6F94FA0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FA5C72C4-1CAA-4596-A3B1-7538BD4D61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D9D49798-F54D-4B6F-B270-7E92F0F282BE}"/>
              </a:ext>
            </a:extLst>
          </p:cNvPr>
          <p:cNvSpPr>
            <a:spLocks noGrp="1"/>
          </p:cNvSpPr>
          <p:nvPr>
            <p:ph type="dt" sz="half" idx="10"/>
          </p:nvPr>
        </p:nvSpPr>
        <p:spPr/>
        <p:txBody>
          <a:bodyPr/>
          <a:lstStyle/>
          <a:p>
            <a:fld id="{869654DD-9843-4C6F-8767-2908DF82C203}" type="datetime1">
              <a:rPr lang="en-NZ" smtClean="0"/>
              <a:t>20/05/2019</a:t>
            </a:fld>
            <a:endParaRPr lang="en-NZ"/>
          </a:p>
        </p:txBody>
      </p:sp>
      <p:sp>
        <p:nvSpPr>
          <p:cNvPr id="5" name="Footer Placeholder 4">
            <a:extLst>
              <a:ext uri="{FF2B5EF4-FFF2-40B4-BE49-F238E27FC236}">
                <a16:creationId xmlns:a16="http://schemas.microsoft.com/office/drawing/2014/main" id="{F8EF1BD0-F977-432C-AD5D-09BCDC155284}"/>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D041D33D-DDB6-42B9-B5BC-E5890E8DB6F3}"/>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403459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CC354-CF39-45AC-BAD9-642DDF64AC64}"/>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38728D82-20E7-432C-A91A-CDCCDBAB354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76FF1116-C57A-45A8-9F23-BD7E61F3246C}"/>
              </a:ext>
            </a:extLst>
          </p:cNvPr>
          <p:cNvSpPr>
            <a:spLocks noGrp="1"/>
          </p:cNvSpPr>
          <p:nvPr>
            <p:ph type="dt" sz="half" idx="10"/>
          </p:nvPr>
        </p:nvSpPr>
        <p:spPr/>
        <p:txBody>
          <a:bodyPr/>
          <a:lstStyle/>
          <a:p>
            <a:fld id="{CFD98F88-0A67-4B61-B33B-44A7B4E1C2E1}" type="datetime1">
              <a:rPr lang="en-NZ" smtClean="0"/>
              <a:t>20/05/2019</a:t>
            </a:fld>
            <a:endParaRPr lang="en-NZ"/>
          </a:p>
        </p:txBody>
      </p:sp>
      <p:sp>
        <p:nvSpPr>
          <p:cNvPr id="5" name="Footer Placeholder 4">
            <a:extLst>
              <a:ext uri="{FF2B5EF4-FFF2-40B4-BE49-F238E27FC236}">
                <a16:creationId xmlns:a16="http://schemas.microsoft.com/office/drawing/2014/main" id="{BE3461D5-8D67-4946-B6B5-6A8E9CAF1C62}"/>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F278B937-CB54-4C96-BBA3-D6D1414552E1}"/>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4245219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1E5FBDA-15F4-4D0B-81D4-E2C33A22252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7F61DE27-D0F9-407A-8BBC-B793F74121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C8EEB153-BB60-4277-889D-9FE3864FBCFD}"/>
              </a:ext>
            </a:extLst>
          </p:cNvPr>
          <p:cNvSpPr>
            <a:spLocks noGrp="1"/>
          </p:cNvSpPr>
          <p:nvPr>
            <p:ph type="dt" sz="half" idx="10"/>
          </p:nvPr>
        </p:nvSpPr>
        <p:spPr/>
        <p:txBody>
          <a:bodyPr/>
          <a:lstStyle/>
          <a:p>
            <a:fld id="{BB89F553-6055-41E5-ACC3-04AC2E27B41F}" type="datetime1">
              <a:rPr lang="en-NZ" smtClean="0"/>
              <a:t>20/05/2019</a:t>
            </a:fld>
            <a:endParaRPr lang="en-NZ"/>
          </a:p>
        </p:txBody>
      </p:sp>
      <p:sp>
        <p:nvSpPr>
          <p:cNvPr id="5" name="Footer Placeholder 4">
            <a:extLst>
              <a:ext uri="{FF2B5EF4-FFF2-40B4-BE49-F238E27FC236}">
                <a16:creationId xmlns:a16="http://schemas.microsoft.com/office/drawing/2014/main" id="{3317F6BA-A93D-4ABE-B3BC-6DC5051D0B33}"/>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9D572A4B-B4E3-4C0A-AA4F-EAA1F2781991}"/>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1508465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BBFF8-B61D-41A4-BFF4-A30D944E0319}"/>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D48BACFC-E12A-4856-BF99-0345CCAB207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2844F21B-F3CA-4684-A320-25C10E562DE3}"/>
              </a:ext>
            </a:extLst>
          </p:cNvPr>
          <p:cNvSpPr>
            <a:spLocks noGrp="1"/>
          </p:cNvSpPr>
          <p:nvPr>
            <p:ph type="dt" sz="half" idx="10"/>
          </p:nvPr>
        </p:nvSpPr>
        <p:spPr/>
        <p:txBody>
          <a:bodyPr/>
          <a:lstStyle/>
          <a:p>
            <a:fld id="{F7A680C3-942B-42EF-B687-B7EEEEF0B40A}" type="datetime1">
              <a:rPr lang="en-NZ" smtClean="0"/>
              <a:t>20/05/2019</a:t>
            </a:fld>
            <a:endParaRPr lang="en-NZ"/>
          </a:p>
        </p:txBody>
      </p:sp>
      <p:sp>
        <p:nvSpPr>
          <p:cNvPr id="5" name="Footer Placeholder 4">
            <a:extLst>
              <a:ext uri="{FF2B5EF4-FFF2-40B4-BE49-F238E27FC236}">
                <a16:creationId xmlns:a16="http://schemas.microsoft.com/office/drawing/2014/main" id="{188425E1-F139-43B0-913D-4C0AF2EF1714}"/>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1073251-5A93-4795-856B-398AF9902A6D}"/>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4000567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28B2C-4190-4753-BD41-2A2F40ED71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7C367CA5-95B5-419F-8ECC-37C3367376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0DAC4CB-3338-4DC7-89C2-2339FB0700AC}"/>
              </a:ext>
            </a:extLst>
          </p:cNvPr>
          <p:cNvSpPr>
            <a:spLocks noGrp="1"/>
          </p:cNvSpPr>
          <p:nvPr>
            <p:ph type="dt" sz="half" idx="10"/>
          </p:nvPr>
        </p:nvSpPr>
        <p:spPr/>
        <p:txBody>
          <a:bodyPr/>
          <a:lstStyle/>
          <a:p>
            <a:fld id="{9B0A30D7-DEE9-4C89-84CB-D2E0409739DD}" type="datetime1">
              <a:rPr lang="en-NZ" smtClean="0"/>
              <a:t>20/05/2019</a:t>
            </a:fld>
            <a:endParaRPr lang="en-NZ"/>
          </a:p>
        </p:txBody>
      </p:sp>
      <p:sp>
        <p:nvSpPr>
          <p:cNvPr id="5" name="Footer Placeholder 4">
            <a:extLst>
              <a:ext uri="{FF2B5EF4-FFF2-40B4-BE49-F238E27FC236}">
                <a16:creationId xmlns:a16="http://schemas.microsoft.com/office/drawing/2014/main" id="{43D63FE6-421A-4278-9712-6FBCD21BA33C}"/>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5B0734AE-06D7-4C8D-BD1C-7C9BA3B8148B}"/>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2646157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C5E85-2558-4AC8-8969-0DAF04534E14}"/>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57ACAF51-E1CC-406E-959A-C6D234973F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F94EB5F3-7D80-4F44-A1E9-E2E3A4C985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04C0455C-91CF-4031-9A55-A17439D4A9B6}"/>
              </a:ext>
            </a:extLst>
          </p:cNvPr>
          <p:cNvSpPr>
            <a:spLocks noGrp="1"/>
          </p:cNvSpPr>
          <p:nvPr>
            <p:ph type="dt" sz="half" idx="10"/>
          </p:nvPr>
        </p:nvSpPr>
        <p:spPr/>
        <p:txBody>
          <a:bodyPr/>
          <a:lstStyle/>
          <a:p>
            <a:fld id="{580B492D-4EA8-45B9-9557-B593B62E33CC}" type="datetime1">
              <a:rPr lang="en-NZ" smtClean="0"/>
              <a:t>20/05/2019</a:t>
            </a:fld>
            <a:endParaRPr lang="en-NZ"/>
          </a:p>
        </p:txBody>
      </p:sp>
      <p:sp>
        <p:nvSpPr>
          <p:cNvPr id="6" name="Footer Placeholder 5">
            <a:extLst>
              <a:ext uri="{FF2B5EF4-FFF2-40B4-BE49-F238E27FC236}">
                <a16:creationId xmlns:a16="http://schemas.microsoft.com/office/drawing/2014/main" id="{18D6D8DD-2547-4BA0-96E0-29EB553C591C}"/>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969EF3B2-7433-4333-AAD7-5E22D20DE91D}"/>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303487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E3190-69E1-4766-9EE7-4C8647358E1D}"/>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BDBF4DCB-41EB-4A24-AC4A-4576725961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082987-8435-4FFA-A237-0AD9656945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4E6268AD-C2E2-4B3F-BE4F-DEC7CE9C9D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357615-DE77-4715-BBF6-787581D18A7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402F95B1-090A-42B9-B968-016F218EE530}"/>
              </a:ext>
            </a:extLst>
          </p:cNvPr>
          <p:cNvSpPr>
            <a:spLocks noGrp="1"/>
          </p:cNvSpPr>
          <p:nvPr>
            <p:ph type="dt" sz="half" idx="10"/>
          </p:nvPr>
        </p:nvSpPr>
        <p:spPr/>
        <p:txBody>
          <a:bodyPr/>
          <a:lstStyle/>
          <a:p>
            <a:fld id="{26E5DA30-7744-49DF-B201-280134D08B37}" type="datetime1">
              <a:rPr lang="en-NZ" smtClean="0"/>
              <a:t>20/05/2019</a:t>
            </a:fld>
            <a:endParaRPr lang="en-NZ"/>
          </a:p>
        </p:txBody>
      </p:sp>
      <p:sp>
        <p:nvSpPr>
          <p:cNvPr id="8" name="Footer Placeholder 7">
            <a:extLst>
              <a:ext uri="{FF2B5EF4-FFF2-40B4-BE49-F238E27FC236}">
                <a16:creationId xmlns:a16="http://schemas.microsoft.com/office/drawing/2014/main" id="{AC25D33D-8FFB-4668-B885-28C96A58FA2D}"/>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DD520A68-2AC8-4185-9AF9-A7FFCAFA8D51}"/>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2158742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294A5-6400-4EC4-B404-C1EEE6ED64DD}"/>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713F5BCD-7B0B-463B-8D5D-CC03EEAF059B}"/>
              </a:ext>
            </a:extLst>
          </p:cNvPr>
          <p:cNvSpPr>
            <a:spLocks noGrp="1"/>
          </p:cNvSpPr>
          <p:nvPr>
            <p:ph type="dt" sz="half" idx="10"/>
          </p:nvPr>
        </p:nvSpPr>
        <p:spPr/>
        <p:txBody>
          <a:bodyPr/>
          <a:lstStyle/>
          <a:p>
            <a:fld id="{0BEEB7E4-3CE1-4CCE-B8C5-21B438A5F948}" type="datetime1">
              <a:rPr lang="en-NZ" smtClean="0"/>
              <a:t>20/05/2019</a:t>
            </a:fld>
            <a:endParaRPr lang="en-NZ"/>
          </a:p>
        </p:txBody>
      </p:sp>
      <p:sp>
        <p:nvSpPr>
          <p:cNvPr id="4" name="Footer Placeholder 3">
            <a:extLst>
              <a:ext uri="{FF2B5EF4-FFF2-40B4-BE49-F238E27FC236}">
                <a16:creationId xmlns:a16="http://schemas.microsoft.com/office/drawing/2014/main" id="{A3129972-4171-42B6-AB52-BC61CFFBD972}"/>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AE1741B8-0F28-4B73-B4E8-187BA0B108E4}"/>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3172303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BCBBC0-DD1C-456D-8864-31AB7E209F64}"/>
              </a:ext>
            </a:extLst>
          </p:cNvPr>
          <p:cNvSpPr>
            <a:spLocks noGrp="1"/>
          </p:cNvSpPr>
          <p:nvPr>
            <p:ph type="dt" sz="half" idx="10"/>
          </p:nvPr>
        </p:nvSpPr>
        <p:spPr/>
        <p:txBody>
          <a:bodyPr/>
          <a:lstStyle/>
          <a:p>
            <a:fld id="{C1C89458-86D2-4E83-80C3-7DEE461746B6}" type="datetime1">
              <a:rPr lang="en-NZ" smtClean="0"/>
              <a:t>20/05/2019</a:t>
            </a:fld>
            <a:endParaRPr lang="en-NZ"/>
          </a:p>
        </p:txBody>
      </p:sp>
      <p:sp>
        <p:nvSpPr>
          <p:cNvPr id="3" name="Footer Placeholder 2">
            <a:extLst>
              <a:ext uri="{FF2B5EF4-FFF2-40B4-BE49-F238E27FC236}">
                <a16:creationId xmlns:a16="http://schemas.microsoft.com/office/drawing/2014/main" id="{8291FA2C-56F8-4176-8071-0721D46086C2}"/>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11F1179D-235C-4A6F-8C74-5A26286348F4}"/>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2549346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495EB-5A07-45E5-8F42-A89C6F69D1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0EB690CF-AD01-4D22-A8A9-8E04D67829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AEC58FFF-CE19-4E33-8540-BA96C8E87A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25D733-2C45-4A2A-A45D-F4CA240B22FD}"/>
              </a:ext>
            </a:extLst>
          </p:cNvPr>
          <p:cNvSpPr>
            <a:spLocks noGrp="1"/>
          </p:cNvSpPr>
          <p:nvPr>
            <p:ph type="dt" sz="half" idx="10"/>
          </p:nvPr>
        </p:nvSpPr>
        <p:spPr/>
        <p:txBody>
          <a:bodyPr/>
          <a:lstStyle/>
          <a:p>
            <a:fld id="{5B5942D1-F56D-4A24-B61D-FDE9B796176B}" type="datetime1">
              <a:rPr lang="en-NZ" smtClean="0"/>
              <a:t>20/05/2019</a:t>
            </a:fld>
            <a:endParaRPr lang="en-NZ"/>
          </a:p>
        </p:txBody>
      </p:sp>
      <p:sp>
        <p:nvSpPr>
          <p:cNvPr id="6" name="Footer Placeholder 5">
            <a:extLst>
              <a:ext uri="{FF2B5EF4-FFF2-40B4-BE49-F238E27FC236}">
                <a16:creationId xmlns:a16="http://schemas.microsoft.com/office/drawing/2014/main" id="{A42AAB23-CE93-43A7-ACC5-3CBB8F3E42EA}"/>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F8441C21-B82B-496B-9956-4C8B95B2B9BB}"/>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1791923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E1720-936E-4C73-9BD0-94C4681A0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2E861977-438B-4A98-8D98-27CC661E30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74CB9E25-5047-487F-A5EC-BF08D7FE77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CD33AE-B673-4F55-9478-668EABEE8096}"/>
              </a:ext>
            </a:extLst>
          </p:cNvPr>
          <p:cNvSpPr>
            <a:spLocks noGrp="1"/>
          </p:cNvSpPr>
          <p:nvPr>
            <p:ph type="dt" sz="half" idx="10"/>
          </p:nvPr>
        </p:nvSpPr>
        <p:spPr/>
        <p:txBody>
          <a:bodyPr/>
          <a:lstStyle/>
          <a:p>
            <a:fld id="{3A812CAA-BACF-4667-8981-859ACB4DE51A}" type="datetime1">
              <a:rPr lang="en-NZ" smtClean="0"/>
              <a:t>20/05/2019</a:t>
            </a:fld>
            <a:endParaRPr lang="en-NZ"/>
          </a:p>
        </p:txBody>
      </p:sp>
      <p:sp>
        <p:nvSpPr>
          <p:cNvPr id="6" name="Footer Placeholder 5">
            <a:extLst>
              <a:ext uri="{FF2B5EF4-FFF2-40B4-BE49-F238E27FC236}">
                <a16:creationId xmlns:a16="http://schemas.microsoft.com/office/drawing/2014/main" id="{579EDF37-2140-4E27-A04C-6954D6CEE2A2}"/>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3BC7C203-8BE5-426E-B70D-D45D13177260}"/>
              </a:ext>
            </a:extLst>
          </p:cNvPr>
          <p:cNvSpPr>
            <a:spLocks noGrp="1"/>
          </p:cNvSpPr>
          <p:nvPr>
            <p:ph type="sldNum" sz="quarter" idx="12"/>
          </p:nvPr>
        </p:nvSpPr>
        <p:spPr/>
        <p:txBody>
          <a:bodyPr/>
          <a:lstStyle/>
          <a:p>
            <a:fld id="{316003E0-C7B7-46ED-99C1-44F0B32DF3DE}" type="slidenum">
              <a:rPr lang="en-NZ" smtClean="0"/>
              <a:t>‹#›</a:t>
            </a:fld>
            <a:endParaRPr lang="en-NZ"/>
          </a:p>
        </p:txBody>
      </p:sp>
    </p:spTree>
    <p:extLst>
      <p:ext uri="{BB962C8B-B14F-4D97-AF65-F5344CB8AC3E}">
        <p14:creationId xmlns:p14="http://schemas.microsoft.com/office/powerpoint/2010/main" val="1179542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B4999E-B405-40F9-8088-17CCF406C7B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99D16F1A-35F3-457A-A620-74112AA90C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3A99246F-B231-4DDA-A823-FDD7CC8B0E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B2E691-C0B3-4B4D-8113-B937C1C9BFB0}" type="datetime1">
              <a:rPr lang="en-NZ" smtClean="0"/>
              <a:t>20/05/2019</a:t>
            </a:fld>
            <a:endParaRPr lang="en-NZ"/>
          </a:p>
        </p:txBody>
      </p:sp>
      <p:sp>
        <p:nvSpPr>
          <p:cNvPr id="5" name="Footer Placeholder 4">
            <a:extLst>
              <a:ext uri="{FF2B5EF4-FFF2-40B4-BE49-F238E27FC236}">
                <a16:creationId xmlns:a16="http://schemas.microsoft.com/office/drawing/2014/main" id="{D5A90609-6F33-400A-AF86-78D1523EFF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A472E425-12C9-4F2E-9B29-E6DE56B9A1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6003E0-C7B7-46ED-99C1-44F0B32DF3DE}" type="slidenum">
              <a:rPr lang="en-NZ" smtClean="0"/>
              <a:t>‹#›</a:t>
            </a:fld>
            <a:endParaRPr lang="en-NZ"/>
          </a:p>
        </p:txBody>
      </p:sp>
    </p:spTree>
    <p:extLst>
      <p:ext uri="{BB962C8B-B14F-4D97-AF65-F5344CB8AC3E}">
        <p14:creationId xmlns:p14="http://schemas.microsoft.com/office/powerpoint/2010/main" val="22867928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fortyeightshortland.co.nz/" TargetMode="External"/><Relationship Id="rId2" Type="http://schemas.openxmlformats.org/officeDocument/2006/relationships/hyperlink" Target="http://www.carolesmith.co.nz/"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6BEEC51-E9A9-4AF8-BC61-302C6E2563D5}"/>
              </a:ext>
            </a:extLst>
          </p:cNvPr>
          <p:cNvSpPr>
            <a:spLocks noGrp="1"/>
          </p:cNvSpPr>
          <p:nvPr>
            <p:ph type="subTitle" idx="1"/>
          </p:nvPr>
        </p:nvSpPr>
        <p:spPr>
          <a:xfrm>
            <a:off x="1388869" y="3597275"/>
            <a:ext cx="9144000" cy="1874928"/>
          </a:xfrm>
        </p:spPr>
        <p:txBody>
          <a:bodyPr anchor="b" anchorCtr="0"/>
          <a:lstStyle/>
          <a:p>
            <a:r>
              <a:rPr lang="en-GB" dirty="0"/>
              <a:t>Carole Smith </a:t>
            </a:r>
          </a:p>
          <a:p>
            <a:r>
              <a:rPr lang="en-GB" dirty="0" err="1"/>
              <a:t>FortyEight</a:t>
            </a:r>
            <a:r>
              <a:rPr lang="en-GB" dirty="0"/>
              <a:t> Shortland Barristers</a:t>
            </a:r>
          </a:p>
          <a:p>
            <a:r>
              <a:rPr lang="en-NZ" dirty="0"/>
              <a:t>9 April 2019</a:t>
            </a:r>
          </a:p>
        </p:txBody>
      </p:sp>
      <p:pic>
        <p:nvPicPr>
          <p:cNvPr id="1026" name="Picture 2" descr="cid:image002.png@01D44398.168F5850">
            <a:extLst>
              <a:ext uri="{FF2B5EF4-FFF2-40B4-BE49-F238E27FC236}">
                <a16:creationId xmlns:a16="http://schemas.microsoft.com/office/drawing/2014/main" id="{1CFBF0A1-4294-4A03-949A-DB087BB7CD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72471" y="5735637"/>
            <a:ext cx="1520796" cy="916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039D18D-1117-49DA-81AD-3F00381138D5}"/>
              </a:ext>
            </a:extLst>
          </p:cNvPr>
          <p:cNvSpPr>
            <a:spLocks noGrp="1"/>
          </p:cNvSpPr>
          <p:nvPr>
            <p:ph type="ctrTitle"/>
          </p:nvPr>
        </p:nvSpPr>
        <p:spPr/>
        <p:txBody>
          <a:bodyPr>
            <a:normAutofit fontScale="90000"/>
          </a:bodyPr>
          <a:lstStyle/>
          <a:p>
            <a:r>
              <a:rPr lang="en-GB" dirty="0"/>
              <a:t>The Trusts Bill and the “Preferred Approach” to the PRA – what’s in it for ADR?</a:t>
            </a:r>
            <a:endParaRPr lang="en-NZ" dirty="0"/>
          </a:p>
        </p:txBody>
      </p:sp>
      <p:sp>
        <p:nvSpPr>
          <p:cNvPr id="4" name="Slide Number Placeholder 3">
            <a:extLst>
              <a:ext uri="{FF2B5EF4-FFF2-40B4-BE49-F238E27FC236}">
                <a16:creationId xmlns:a16="http://schemas.microsoft.com/office/drawing/2014/main" id="{5929F5B9-12CA-4B74-AC6E-A6F9DA536CB3}"/>
              </a:ext>
            </a:extLst>
          </p:cNvPr>
          <p:cNvSpPr>
            <a:spLocks noGrp="1"/>
          </p:cNvSpPr>
          <p:nvPr>
            <p:ph type="sldNum" sz="quarter" idx="12"/>
          </p:nvPr>
        </p:nvSpPr>
        <p:spPr/>
        <p:txBody>
          <a:bodyPr/>
          <a:lstStyle/>
          <a:p>
            <a:fld id="{316003E0-C7B7-46ED-99C1-44F0B32DF3DE}" type="slidenum">
              <a:rPr lang="en-NZ" smtClean="0"/>
              <a:t>1</a:t>
            </a:fld>
            <a:endParaRPr lang="en-NZ"/>
          </a:p>
        </p:txBody>
      </p:sp>
    </p:spTree>
    <p:extLst>
      <p:ext uri="{BB962C8B-B14F-4D97-AF65-F5344CB8AC3E}">
        <p14:creationId xmlns:p14="http://schemas.microsoft.com/office/powerpoint/2010/main" val="39403387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07FC5-CEC2-4480-B7FA-DCD5E4A21856}"/>
              </a:ext>
            </a:extLst>
          </p:cNvPr>
          <p:cNvSpPr>
            <a:spLocks noGrp="1"/>
          </p:cNvSpPr>
          <p:nvPr>
            <p:ph type="title"/>
          </p:nvPr>
        </p:nvSpPr>
        <p:spPr/>
        <p:txBody>
          <a:bodyPr/>
          <a:lstStyle/>
          <a:p>
            <a:r>
              <a:rPr lang="en-NZ" dirty="0"/>
              <a:t>The Trusts Bill </a:t>
            </a:r>
          </a:p>
        </p:txBody>
      </p:sp>
      <p:sp>
        <p:nvSpPr>
          <p:cNvPr id="3" name="Content Placeholder 2">
            <a:extLst>
              <a:ext uri="{FF2B5EF4-FFF2-40B4-BE49-F238E27FC236}">
                <a16:creationId xmlns:a16="http://schemas.microsoft.com/office/drawing/2014/main" id="{2ACD7226-ACE0-445E-A310-04515D270FB0}"/>
              </a:ext>
            </a:extLst>
          </p:cNvPr>
          <p:cNvSpPr>
            <a:spLocks noGrp="1"/>
          </p:cNvSpPr>
          <p:nvPr>
            <p:ph idx="1"/>
          </p:nvPr>
        </p:nvSpPr>
        <p:spPr/>
        <p:txBody>
          <a:bodyPr/>
          <a:lstStyle/>
          <a:p>
            <a:r>
              <a:rPr lang="en-NZ" dirty="0"/>
              <a:t>Internal matter – where parties are trustees or beneficiaries </a:t>
            </a:r>
          </a:p>
          <a:p>
            <a:endParaRPr lang="en-NZ" dirty="0"/>
          </a:p>
          <a:p>
            <a:r>
              <a:rPr lang="en-NZ" dirty="0"/>
              <a:t>s139 – court will appoint representatives for unascertained or incapacitated beneficiaries in respect of internal matters</a:t>
            </a:r>
          </a:p>
          <a:p>
            <a:pPr marL="0" indent="0">
              <a:buNone/>
            </a:pPr>
            <a:r>
              <a:rPr lang="en-NZ" dirty="0"/>
              <a:t> </a:t>
            </a:r>
          </a:p>
          <a:p>
            <a:r>
              <a:rPr lang="en-NZ" dirty="0"/>
              <a:t>s140 – court can submit any internal matter to an ADR process </a:t>
            </a:r>
          </a:p>
          <a:p>
            <a:pPr marL="0" indent="0">
              <a:buNone/>
            </a:pPr>
            <a:endParaRPr lang="en-NZ" dirty="0"/>
          </a:p>
          <a:p>
            <a:r>
              <a:rPr lang="en-NZ" dirty="0"/>
              <a:t>s142 – trustee not liable to beneficiary in relation to ADR settlement if acted honestly and in good faith </a:t>
            </a:r>
          </a:p>
        </p:txBody>
      </p:sp>
      <p:sp>
        <p:nvSpPr>
          <p:cNvPr id="4" name="Slide Number Placeholder 3">
            <a:extLst>
              <a:ext uri="{FF2B5EF4-FFF2-40B4-BE49-F238E27FC236}">
                <a16:creationId xmlns:a16="http://schemas.microsoft.com/office/drawing/2014/main" id="{69B80726-BFC4-498D-806B-5F5F49A5036D}"/>
              </a:ext>
            </a:extLst>
          </p:cNvPr>
          <p:cNvSpPr>
            <a:spLocks noGrp="1"/>
          </p:cNvSpPr>
          <p:nvPr>
            <p:ph type="sldNum" sz="quarter" idx="12"/>
          </p:nvPr>
        </p:nvSpPr>
        <p:spPr/>
        <p:txBody>
          <a:bodyPr/>
          <a:lstStyle/>
          <a:p>
            <a:fld id="{316003E0-C7B7-46ED-99C1-44F0B32DF3DE}" type="slidenum">
              <a:rPr lang="en-NZ" smtClean="0"/>
              <a:t>10</a:t>
            </a:fld>
            <a:endParaRPr lang="en-NZ"/>
          </a:p>
        </p:txBody>
      </p:sp>
    </p:spTree>
    <p:extLst>
      <p:ext uri="{BB962C8B-B14F-4D97-AF65-F5344CB8AC3E}">
        <p14:creationId xmlns:p14="http://schemas.microsoft.com/office/powerpoint/2010/main" val="3786437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45C28-91BF-41DE-9556-CBABBC39DEF7}"/>
              </a:ext>
            </a:extLst>
          </p:cNvPr>
          <p:cNvSpPr>
            <a:spLocks noGrp="1"/>
          </p:cNvSpPr>
          <p:nvPr>
            <p:ph type="title"/>
          </p:nvPr>
        </p:nvSpPr>
        <p:spPr/>
        <p:txBody>
          <a:bodyPr/>
          <a:lstStyle/>
          <a:p>
            <a:r>
              <a:rPr lang="en-NZ" dirty="0"/>
              <a:t>The Property (Relationships) Act (PRA) </a:t>
            </a:r>
          </a:p>
        </p:txBody>
      </p:sp>
      <p:sp>
        <p:nvSpPr>
          <p:cNvPr id="3" name="Content Placeholder 2">
            <a:extLst>
              <a:ext uri="{FF2B5EF4-FFF2-40B4-BE49-F238E27FC236}">
                <a16:creationId xmlns:a16="http://schemas.microsoft.com/office/drawing/2014/main" id="{D740E957-1F14-45E6-A433-F9676500C530}"/>
              </a:ext>
            </a:extLst>
          </p:cNvPr>
          <p:cNvSpPr>
            <a:spLocks noGrp="1"/>
          </p:cNvSpPr>
          <p:nvPr>
            <p:ph idx="1"/>
          </p:nvPr>
        </p:nvSpPr>
        <p:spPr/>
        <p:txBody>
          <a:bodyPr>
            <a:normAutofit lnSpcReduction="10000"/>
          </a:bodyPr>
          <a:lstStyle/>
          <a:p>
            <a:r>
              <a:rPr lang="en-NZ" dirty="0"/>
              <a:t>Preferred approach subject to final report</a:t>
            </a:r>
          </a:p>
          <a:p>
            <a:pPr marL="0" indent="0">
              <a:buNone/>
            </a:pPr>
            <a:r>
              <a:rPr lang="en-NZ" dirty="0"/>
              <a:t> </a:t>
            </a:r>
          </a:p>
          <a:p>
            <a:r>
              <a:rPr lang="en-NZ" dirty="0"/>
              <a:t>Will finally be Relationship Property Act (RPA) </a:t>
            </a:r>
          </a:p>
          <a:p>
            <a:pPr marL="0" indent="0">
              <a:buNone/>
            </a:pPr>
            <a:endParaRPr lang="en-NZ" dirty="0"/>
          </a:p>
          <a:p>
            <a:r>
              <a:rPr lang="en-NZ" dirty="0"/>
              <a:t>Ridiculous situation currently viz a vis PRA and trusts </a:t>
            </a:r>
          </a:p>
          <a:p>
            <a:pPr marL="0" indent="0">
              <a:buNone/>
            </a:pPr>
            <a:endParaRPr lang="en-NZ" dirty="0"/>
          </a:p>
          <a:p>
            <a:r>
              <a:rPr lang="en-NZ" dirty="0"/>
              <a:t>PRA only applies to property owned by separating partners </a:t>
            </a:r>
          </a:p>
          <a:p>
            <a:pPr marL="0" indent="0">
              <a:buNone/>
            </a:pPr>
            <a:endParaRPr lang="en-NZ" dirty="0"/>
          </a:p>
          <a:p>
            <a:r>
              <a:rPr lang="en-NZ" dirty="0"/>
              <a:t>Clayton (Vaughan Road) current s44C, s182 FPA, constructive trust …</a:t>
            </a:r>
          </a:p>
          <a:p>
            <a:pPr marL="0" indent="0">
              <a:buNone/>
            </a:pPr>
            <a:endParaRPr lang="en-NZ" dirty="0"/>
          </a:p>
          <a:p>
            <a:endParaRPr lang="en-NZ" dirty="0"/>
          </a:p>
        </p:txBody>
      </p:sp>
      <p:sp>
        <p:nvSpPr>
          <p:cNvPr id="4" name="Slide Number Placeholder 3">
            <a:extLst>
              <a:ext uri="{FF2B5EF4-FFF2-40B4-BE49-F238E27FC236}">
                <a16:creationId xmlns:a16="http://schemas.microsoft.com/office/drawing/2014/main" id="{C3C3B3D7-26B8-4990-A35A-309E18759DD2}"/>
              </a:ext>
            </a:extLst>
          </p:cNvPr>
          <p:cNvSpPr>
            <a:spLocks noGrp="1"/>
          </p:cNvSpPr>
          <p:nvPr>
            <p:ph type="sldNum" sz="quarter" idx="12"/>
          </p:nvPr>
        </p:nvSpPr>
        <p:spPr/>
        <p:txBody>
          <a:bodyPr/>
          <a:lstStyle/>
          <a:p>
            <a:fld id="{316003E0-C7B7-46ED-99C1-44F0B32DF3DE}" type="slidenum">
              <a:rPr lang="en-NZ" smtClean="0"/>
              <a:t>11</a:t>
            </a:fld>
            <a:endParaRPr lang="en-NZ"/>
          </a:p>
        </p:txBody>
      </p:sp>
    </p:spTree>
    <p:extLst>
      <p:ext uri="{BB962C8B-B14F-4D97-AF65-F5344CB8AC3E}">
        <p14:creationId xmlns:p14="http://schemas.microsoft.com/office/powerpoint/2010/main" val="4081238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1D87-5D91-4876-A06C-0109420C5CF6}"/>
              </a:ext>
            </a:extLst>
          </p:cNvPr>
          <p:cNvSpPr>
            <a:spLocks noGrp="1"/>
          </p:cNvSpPr>
          <p:nvPr>
            <p:ph type="title"/>
          </p:nvPr>
        </p:nvSpPr>
        <p:spPr/>
        <p:txBody>
          <a:bodyPr/>
          <a:lstStyle/>
          <a:p>
            <a:r>
              <a:rPr lang="en-NZ" dirty="0"/>
              <a:t>PRA </a:t>
            </a:r>
          </a:p>
        </p:txBody>
      </p:sp>
      <p:sp>
        <p:nvSpPr>
          <p:cNvPr id="3" name="Content Placeholder 2">
            <a:extLst>
              <a:ext uri="{FF2B5EF4-FFF2-40B4-BE49-F238E27FC236}">
                <a16:creationId xmlns:a16="http://schemas.microsoft.com/office/drawing/2014/main" id="{51DD1D48-7B33-48AA-9E5A-577297E69A07}"/>
              </a:ext>
            </a:extLst>
          </p:cNvPr>
          <p:cNvSpPr>
            <a:spLocks noGrp="1"/>
          </p:cNvSpPr>
          <p:nvPr>
            <p:ph idx="1"/>
          </p:nvPr>
        </p:nvSpPr>
        <p:spPr/>
        <p:txBody>
          <a:bodyPr/>
          <a:lstStyle/>
          <a:p>
            <a:r>
              <a:rPr lang="en-NZ" dirty="0"/>
              <a:t>Amended s44C</a:t>
            </a:r>
          </a:p>
          <a:p>
            <a:r>
              <a:rPr lang="en-NZ" dirty="0"/>
              <a:t>Where relationship in early stages onwards, if any property put in trust, and disposition frustrates application of PRA, then PRA will apply</a:t>
            </a:r>
          </a:p>
          <a:p>
            <a:r>
              <a:rPr lang="en-NZ" dirty="0"/>
              <a:t>Applies to separate and relationship property </a:t>
            </a:r>
          </a:p>
          <a:p>
            <a:r>
              <a:rPr lang="en-NZ" dirty="0"/>
              <a:t>(Because separate property will be classified as relationship property where used to acquire property for common use or common benefit of partners)</a:t>
            </a:r>
          </a:p>
        </p:txBody>
      </p:sp>
      <p:sp>
        <p:nvSpPr>
          <p:cNvPr id="4" name="Slide Number Placeholder 3">
            <a:extLst>
              <a:ext uri="{FF2B5EF4-FFF2-40B4-BE49-F238E27FC236}">
                <a16:creationId xmlns:a16="http://schemas.microsoft.com/office/drawing/2014/main" id="{A2358FA9-7258-40D2-AA6D-A4AC2D28862B}"/>
              </a:ext>
            </a:extLst>
          </p:cNvPr>
          <p:cNvSpPr>
            <a:spLocks noGrp="1"/>
          </p:cNvSpPr>
          <p:nvPr>
            <p:ph type="sldNum" sz="quarter" idx="12"/>
          </p:nvPr>
        </p:nvSpPr>
        <p:spPr/>
        <p:txBody>
          <a:bodyPr/>
          <a:lstStyle/>
          <a:p>
            <a:fld id="{316003E0-C7B7-46ED-99C1-44F0B32DF3DE}" type="slidenum">
              <a:rPr lang="en-NZ" smtClean="0"/>
              <a:t>12</a:t>
            </a:fld>
            <a:endParaRPr lang="en-NZ"/>
          </a:p>
        </p:txBody>
      </p:sp>
    </p:spTree>
    <p:extLst>
      <p:ext uri="{BB962C8B-B14F-4D97-AF65-F5344CB8AC3E}">
        <p14:creationId xmlns:p14="http://schemas.microsoft.com/office/powerpoint/2010/main" val="48319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4C35C-F5AE-48B9-BBEC-AE80A1EEC667}"/>
              </a:ext>
            </a:extLst>
          </p:cNvPr>
          <p:cNvSpPr>
            <a:spLocks noGrp="1"/>
          </p:cNvSpPr>
          <p:nvPr>
            <p:ph type="title"/>
          </p:nvPr>
        </p:nvSpPr>
        <p:spPr/>
        <p:txBody>
          <a:bodyPr/>
          <a:lstStyle/>
          <a:p>
            <a:r>
              <a:rPr lang="en-NZ" dirty="0"/>
              <a:t>PRA </a:t>
            </a:r>
          </a:p>
        </p:txBody>
      </p:sp>
      <p:sp>
        <p:nvSpPr>
          <p:cNvPr id="3" name="Content Placeholder 2">
            <a:extLst>
              <a:ext uri="{FF2B5EF4-FFF2-40B4-BE49-F238E27FC236}">
                <a16:creationId xmlns:a16="http://schemas.microsoft.com/office/drawing/2014/main" id="{98D96026-CC81-4E80-A36F-9D0E22B1B009}"/>
              </a:ext>
            </a:extLst>
          </p:cNvPr>
          <p:cNvSpPr>
            <a:spLocks noGrp="1"/>
          </p:cNvSpPr>
          <p:nvPr>
            <p:ph idx="1"/>
          </p:nvPr>
        </p:nvSpPr>
        <p:spPr/>
        <p:txBody>
          <a:bodyPr/>
          <a:lstStyle/>
          <a:p>
            <a:r>
              <a:rPr lang="en-NZ" dirty="0"/>
              <a:t>s44C also to apply before relationship begun where:</a:t>
            </a:r>
          </a:p>
          <a:p>
            <a:endParaRPr lang="en-NZ" dirty="0"/>
          </a:p>
          <a:p>
            <a:pPr lvl="1"/>
            <a:r>
              <a:rPr lang="en-NZ" dirty="0"/>
              <a:t>Trust property preserved (sustained) by application of relationship property or actions of partners; or</a:t>
            </a:r>
          </a:p>
          <a:p>
            <a:pPr lvl="1"/>
            <a:endParaRPr lang="en-NZ" dirty="0"/>
          </a:p>
          <a:p>
            <a:pPr lvl="1"/>
            <a:r>
              <a:rPr lang="en-NZ" dirty="0"/>
              <a:t>Any increase in value of trust property is attributable to application of relationship property or actions of partners</a:t>
            </a:r>
          </a:p>
          <a:p>
            <a:pPr marL="457200" lvl="1" indent="0">
              <a:buNone/>
            </a:pPr>
            <a:endParaRPr lang="en-NZ" dirty="0"/>
          </a:p>
          <a:p>
            <a:pPr lvl="0"/>
            <a:r>
              <a:rPr lang="en-NZ" dirty="0">
                <a:solidFill>
                  <a:prstClr val="black"/>
                </a:solidFill>
              </a:rPr>
              <a:t>Essentially saves on constructive trust arguments </a:t>
            </a:r>
          </a:p>
          <a:p>
            <a:pPr lvl="1"/>
            <a:endParaRPr lang="en-NZ" dirty="0"/>
          </a:p>
        </p:txBody>
      </p:sp>
      <p:sp>
        <p:nvSpPr>
          <p:cNvPr id="4" name="Slide Number Placeholder 3">
            <a:extLst>
              <a:ext uri="{FF2B5EF4-FFF2-40B4-BE49-F238E27FC236}">
                <a16:creationId xmlns:a16="http://schemas.microsoft.com/office/drawing/2014/main" id="{30C01303-FF15-406A-8A57-9893040A2D54}"/>
              </a:ext>
            </a:extLst>
          </p:cNvPr>
          <p:cNvSpPr>
            <a:spLocks noGrp="1"/>
          </p:cNvSpPr>
          <p:nvPr>
            <p:ph type="sldNum" sz="quarter" idx="12"/>
          </p:nvPr>
        </p:nvSpPr>
        <p:spPr/>
        <p:txBody>
          <a:bodyPr/>
          <a:lstStyle/>
          <a:p>
            <a:fld id="{316003E0-C7B7-46ED-99C1-44F0B32DF3DE}" type="slidenum">
              <a:rPr lang="en-NZ" smtClean="0"/>
              <a:t>13</a:t>
            </a:fld>
            <a:endParaRPr lang="en-NZ"/>
          </a:p>
        </p:txBody>
      </p:sp>
    </p:spTree>
    <p:extLst>
      <p:ext uri="{BB962C8B-B14F-4D97-AF65-F5344CB8AC3E}">
        <p14:creationId xmlns:p14="http://schemas.microsoft.com/office/powerpoint/2010/main" val="643271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B8C08-90AC-4FC3-84A3-6EC54AF38101}"/>
              </a:ext>
            </a:extLst>
          </p:cNvPr>
          <p:cNvSpPr>
            <a:spLocks noGrp="1"/>
          </p:cNvSpPr>
          <p:nvPr>
            <p:ph type="title"/>
          </p:nvPr>
        </p:nvSpPr>
        <p:spPr/>
        <p:txBody>
          <a:bodyPr/>
          <a:lstStyle/>
          <a:p>
            <a:r>
              <a:rPr lang="en-NZ" dirty="0"/>
              <a:t>PRA </a:t>
            </a:r>
          </a:p>
        </p:txBody>
      </p:sp>
      <p:sp>
        <p:nvSpPr>
          <p:cNvPr id="3" name="Content Placeholder 2">
            <a:extLst>
              <a:ext uri="{FF2B5EF4-FFF2-40B4-BE49-F238E27FC236}">
                <a16:creationId xmlns:a16="http://schemas.microsoft.com/office/drawing/2014/main" id="{ACAD2B69-66D4-4FCB-9B8F-6AB13E357801}"/>
              </a:ext>
            </a:extLst>
          </p:cNvPr>
          <p:cNvSpPr>
            <a:spLocks noGrp="1"/>
          </p:cNvSpPr>
          <p:nvPr>
            <p:ph idx="1"/>
          </p:nvPr>
        </p:nvSpPr>
        <p:spPr/>
        <p:txBody>
          <a:bodyPr/>
          <a:lstStyle/>
          <a:p>
            <a:r>
              <a:rPr lang="en-NZ" dirty="0"/>
              <a:t>Court can require trustees to pay a sum of money or transfer trust property </a:t>
            </a:r>
          </a:p>
          <a:p>
            <a:r>
              <a:rPr lang="en-NZ" dirty="0"/>
              <a:t>But appreciation that other factors may be at play e.g. interests of other beneficiaries </a:t>
            </a:r>
          </a:p>
          <a:p>
            <a:r>
              <a:rPr lang="en-NZ" dirty="0"/>
              <a:t>So decision needs to be “just” and guidance will be provided </a:t>
            </a:r>
          </a:p>
          <a:p>
            <a:r>
              <a:rPr lang="en-NZ" dirty="0"/>
              <a:t>S21 agreements will probably need separate agreement with trustees – watch that space </a:t>
            </a:r>
          </a:p>
          <a:p>
            <a:r>
              <a:rPr lang="en-NZ" dirty="0"/>
              <a:t>S182 FPA to be repealed </a:t>
            </a:r>
          </a:p>
          <a:p>
            <a:endParaRPr lang="en-NZ" dirty="0"/>
          </a:p>
        </p:txBody>
      </p:sp>
      <p:sp>
        <p:nvSpPr>
          <p:cNvPr id="4" name="Slide Number Placeholder 3">
            <a:extLst>
              <a:ext uri="{FF2B5EF4-FFF2-40B4-BE49-F238E27FC236}">
                <a16:creationId xmlns:a16="http://schemas.microsoft.com/office/drawing/2014/main" id="{817BCDF1-12AC-4250-8059-892D3C67E2CA}"/>
              </a:ext>
            </a:extLst>
          </p:cNvPr>
          <p:cNvSpPr>
            <a:spLocks noGrp="1"/>
          </p:cNvSpPr>
          <p:nvPr>
            <p:ph type="sldNum" sz="quarter" idx="12"/>
          </p:nvPr>
        </p:nvSpPr>
        <p:spPr/>
        <p:txBody>
          <a:bodyPr/>
          <a:lstStyle/>
          <a:p>
            <a:fld id="{316003E0-C7B7-46ED-99C1-44F0B32DF3DE}" type="slidenum">
              <a:rPr lang="en-NZ" smtClean="0"/>
              <a:t>14</a:t>
            </a:fld>
            <a:endParaRPr lang="en-NZ"/>
          </a:p>
        </p:txBody>
      </p:sp>
    </p:spTree>
    <p:extLst>
      <p:ext uri="{BB962C8B-B14F-4D97-AF65-F5344CB8AC3E}">
        <p14:creationId xmlns:p14="http://schemas.microsoft.com/office/powerpoint/2010/main" val="2237728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EC091-CADD-4984-BF39-7DCAADA29A6F}"/>
              </a:ext>
            </a:extLst>
          </p:cNvPr>
          <p:cNvSpPr>
            <a:spLocks noGrp="1"/>
          </p:cNvSpPr>
          <p:nvPr>
            <p:ph type="title"/>
          </p:nvPr>
        </p:nvSpPr>
        <p:spPr/>
        <p:txBody>
          <a:bodyPr/>
          <a:lstStyle/>
          <a:p>
            <a:r>
              <a:rPr lang="en-NZ" dirty="0"/>
              <a:t>PRA </a:t>
            </a:r>
          </a:p>
        </p:txBody>
      </p:sp>
      <p:sp>
        <p:nvSpPr>
          <p:cNvPr id="3" name="Content Placeholder 2">
            <a:extLst>
              <a:ext uri="{FF2B5EF4-FFF2-40B4-BE49-F238E27FC236}">
                <a16:creationId xmlns:a16="http://schemas.microsoft.com/office/drawing/2014/main" id="{EF92567B-7E52-4FCE-83AF-0D3C14888D56}"/>
              </a:ext>
            </a:extLst>
          </p:cNvPr>
          <p:cNvSpPr>
            <a:spLocks noGrp="1"/>
          </p:cNvSpPr>
          <p:nvPr>
            <p:ph idx="1"/>
          </p:nvPr>
        </p:nvSpPr>
        <p:spPr/>
        <p:txBody>
          <a:bodyPr/>
          <a:lstStyle/>
          <a:p>
            <a:r>
              <a:rPr lang="en-NZ" dirty="0"/>
              <a:t>Widely believed that PRA does not facilitate inexpensive, simple and speedy resolution</a:t>
            </a:r>
          </a:p>
          <a:p>
            <a:r>
              <a:rPr lang="en-NZ" dirty="0"/>
              <a:t>Recommends including in the PRA statutory endorsement of voluntary dispute resolution </a:t>
            </a:r>
          </a:p>
          <a:p>
            <a:r>
              <a:rPr lang="en-NZ" dirty="0"/>
              <a:t>Recommends including pre-action procedures in the Family Court Rules 2002 requiring a genuine effort to resolve PRA matters out of court prior to making an application to court</a:t>
            </a:r>
          </a:p>
          <a:p>
            <a:r>
              <a:rPr lang="en-NZ" dirty="0"/>
              <a:t>Likely some state funded mediation will come in – lets hope there’s a distinction from FDR</a:t>
            </a:r>
          </a:p>
          <a:p>
            <a:pPr marL="0" indent="0">
              <a:buNone/>
            </a:pPr>
            <a:endParaRPr lang="en-NZ" dirty="0"/>
          </a:p>
        </p:txBody>
      </p:sp>
      <p:sp>
        <p:nvSpPr>
          <p:cNvPr id="4" name="Slide Number Placeholder 3">
            <a:extLst>
              <a:ext uri="{FF2B5EF4-FFF2-40B4-BE49-F238E27FC236}">
                <a16:creationId xmlns:a16="http://schemas.microsoft.com/office/drawing/2014/main" id="{4A8BB79E-5F1D-4C4F-8546-28C335F1752D}"/>
              </a:ext>
            </a:extLst>
          </p:cNvPr>
          <p:cNvSpPr>
            <a:spLocks noGrp="1"/>
          </p:cNvSpPr>
          <p:nvPr>
            <p:ph type="sldNum" sz="quarter" idx="12"/>
          </p:nvPr>
        </p:nvSpPr>
        <p:spPr/>
        <p:txBody>
          <a:bodyPr/>
          <a:lstStyle/>
          <a:p>
            <a:fld id="{316003E0-C7B7-46ED-99C1-44F0B32DF3DE}" type="slidenum">
              <a:rPr lang="en-NZ" smtClean="0"/>
              <a:t>15</a:t>
            </a:fld>
            <a:endParaRPr lang="en-NZ"/>
          </a:p>
        </p:txBody>
      </p:sp>
    </p:spTree>
    <p:extLst>
      <p:ext uri="{BB962C8B-B14F-4D97-AF65-F5344CB8AC3E}">
        <p14:creationId xmlns:p14="http://schemas.microsoft.com/office/powerpoint/2010/main" val="291447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96276-F71A-444C-A1CB-71EF88BED292}"/>
              </a:ext>
            </a:extLst>
          </p:cNvPr>
          <p:cNvSpPr>
            <a:spLocks noGrp="1"/>
          </p:cNvSpPr>
          <p:nvPr>
            <p:ph type="title"/>
          </p:nvPr>
        </p:nvSpPr>
        <p:spPr/>
        <p:txBody>
          <a:bodyPr/>
          <a:lstStyle/>
          <a:p>
            <a:r>
              <a:rPr lang="en-NZ" dirty="0"/>
              <a:t>PRA</a:t>
            </a:r>
          </a:p>
        </p:txBody>
      </p:sp>
      <p:sp>
        <p:nvSpPr>
          <p:cNvPr id="3" name="Content Placeholder 2">
            <a:extLst>
              <a:ext uri="{FF2B5EF4-FFF2-40B4-BE49-F238E27FC236}">
                <a16:creationId xmlns:a16="http://schemas.microsoft.com/office/drawing/2014/main" id="{B3E00F53-D115-4AAE-B418-0CBA48E570AC}"/>
              </a:ext>
            </a:extLst>
          </p:cNvPr>
          <p:cNvSpPr>
            <a:spLocks noGrp="1"/>
          </p:cNvSpPr>
          <p:nvPr>
            <p:ph idx="1"/>
          </p:nvPr>
        </p:nvSpPr>
        <p:spPr/>
        <p:txBody>
          <a:bodyPr/>
          <a:lstStyle/>
          <a:p>
            <a:endParaRPr lang="en-NZ" dirty="0"/>
          </a:p>
          <a:p>
            <a:r>
              <a:rPr lang="en-NZ" dirty="0"/>
              <a:t>“PRA matters often involve complex legal and factual issues, such as valuation issues, disputes over the classification of property, and issues to do with trust property. But PRA matters also have an emotional component that is often not present in other civil cases, and “all too often one [party] is intent on causing financial or psychological harm to the other””. (para 10:53 Preferred Approach paper)</a:t>
            </a:r>
          </a:p>
        </p:txBody>
      </p:sp>
      <p:sp>
        <p:nvSpPr>
          <p:cNvPr id="4" name="Slide Number Placeholder 3">
            <a:extLst>
              <a:ext uri="{FF2B5EF4-FFF2-40B4-BE49-F238E27FC236}">
                <a16:creationId xmlns:a16="http://schemas.microsoft.com/office/drawing/2014/main" id="{A5ADE9C6-AF98-4AEB-ACC7-4273BEF47AB6}"/>
              </a:ext>
            </a:extLst>
          </p:cNvPr>
          <p:cNvSpPr>
            <a:spLocks noGrp="1"/>
          </p:cNvSpPr>
          <p:nvPr>
            <p:ph type="sldNum" sz="quarter" idx="12"/>
          </p:nvPr>
        </p:nvSpPr>
        <p:spPr/>
        <p:txBody>
          <a:bodyPr/>
          <a:lstStyle/>
          <a:p>
            <a:fld id="{316003E0-C7B7-46ED-99C1-44F0B32DF3DE}" type="slidenum">
              <a:rPr lang="en-NZ" smtClean="0"/>
              <a:t>16</a:t>
            </a:fld>
            <a:endParaRPr lang="en-NZ"/>
          </a:p>
        </p:txBody>
      </p:sp>
    </p:spTree>
    <p:extLst>
      <p:ext uri="{BB962C8B-B14F-4D97-AF65-F5344CB8AC3E}">
        <p14:creationId xmlns:p14="http://schemas.microsoft.com/office/powerpoint/2010/main" val="3817071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39017-08CB-4C7E-96A4-12573470D3D8}"/>
              </a:ext>
            </a:extLst>
          </p:cNvPr>
          <p:cNvSpPr>
            <a:spLocks noGrp="1"/>
          </p:cNvSpPr>
          <p:nvPr>
            <p:ph type="title"/>
          </p:nvPr>
        </p:nvSpPr>
        <p:spPr/>
        <p:txBody>
          <a:bodyPr/>
          <a:lstStyle/>
          <a:p>
            <a:r>
              <a:rPr lang="en-NZ" dirty="0"/>
              <a:t>PRA </a:t>
            </a:r>
          </a:p>
        </p:txBody>
      </p:sp>
      <p:sp>
        <p:nvSpPr>
          <p:cNvPr id="3" name="Content Placeholder 2">
            <a:extLst>
              <a:ext uri="{FF2B5EF4-FFF2-40B4-BE49-F238E27FC236}">
                <a16:creationId xmlns:a16="http://schemas.microsoft.com/office/drawing/2014/main" id="{DC5719B8-C3FF-4FEA-9F8C-6E7969D33571}"/>
              </a:ext>
            </a:extLst>
          </p:cNvPr>
          <p:cNvSpPr>
            <a:spLocks noGrp="1"/>
          </p:cNvSpPr>
          <p:nvPr>
            <p:ph idx="1"/>
          </p:nvPr>
        </p:nvSpPr>
        <p:spPr/>
        <p:txBody>
          <a:bodyPr/>
          <a:lstStyle/>
          <a:p>
            <a:r>
              <a:rPr lang="en-NZ" dirty="0"/>
              <a:t>Disclosure a key issue</a:t>
            </a:r>
          </a:p>
          <a:p>
            <a:pPr marL="0" indent="0">
              <a:buNone/>
            </a:pPr>
            <a:endParaRPr lang="en-NZ" dirty="0"/>
          </a:p>
          <a:p>
            <a:r>
              <a:rPr lang="en-NZ" dirty="0"/>
              <a:t>Likely PRA will include express duty of disclosure</a:t>
            </a:r>
          </a:p>
          <a:p>
            <a:pPr marL="0" indent="0">
              <a:buNone/>
            </a:pPr>
            <a:r>
              <a:rPr lang="en-NZ" dirty="0"/>
              <a:t> </a:t>
            </a:r>
          </a:p>
          <a:p>
            <a:r>
              <a:rPr lang="en-NZ" dirty="0"/>
              <a:t>Could extend to third parties e.g. trustees</a:t>
            </a:r>
          </a:p>
          <a:p>
            <a:pPr marL="0" indent="0">
              <a:buNone/>
            </a:pPr>
            <a:endParaRPr lang="en-NZ" dirty="0"/>
          </a:p>
          <a:p>
            <a:r>
              <a:rPr lang="en-NZ" dirty="0"/>
              <a:t>Pre-action procedures in Family Court Rules will contain disclosure requirements </a:t>
            </a:r>
          </a:p>
        </p:txBody>
      </p:sp>
      <p:sp>
        <p:nvSpPr>
          <p:cNvPr id="4" name="Slide Number Placeholder 3">
            <a:extLst>
              <a:ext uri="{FF2B5EF4-FFF2-40B4-BE49-F238E27FC236}">
                <a16:creationId xmlns:a16="http://schemas.microsoft.com/office/drawing/2014/main" id="{294195CF-94CB-471A-A8A2-C4238A3C287F}"/>
              </a:ext>
            </a:extLst>
          </p:cNvPr>
          <p:cNvSpPr>
            <a:spLocks noGrp="1"/>
          </p:cNvSpPr>
          <p:nvPr>
            <p:ph type="sldNum" sz="quarter" idx="12"/>
          </p:nvPr>
        </p:nvSpPr>
        <p:spPr/>
        <p:txBody>
          <a:bodyPr/>
          <a:lstStyle/>
          <a:p>
            <a:fld id="{316003E0-C7B7-46ED-99C1-44F0B32DF3DE}" type="slidenum">
              <a:rPr lang="en-NZ" smtClean="0"/>
              <a:t>17</a:t>
            </a:fld>
            <a:endParaRPr lang="en-NZ"/>
          </a:p>
        </p:txBody>
      </p:sp>
    </p:spTree>
    <p:extLst>
      <p:ext uri="{BB962C8B-B14F-4D97-AF65-F5344CB8AC3E}">
        <p14:creationId xmlns:p14="http://schemas.microsoft.com/office/powerpoint/2010/main" val="50030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C4431-B497-4E74-9050-F857DE72CAED}"/>
              </a:ext>
            </a:extLst>
          </p:cNvPr>
          <p:cNvSpPr>
            <a:spLocks noGrp="1"/>
          </p:cNvSpPr>
          <p:nvPr>
            <p:ph type="title"/>
          </p:nvPr>
        </p:nvSpPr>
        <p:spPr/>
        <p:txBody>
          <a:bodyPr/>
          <a:lstStyle/>
          <a:p>
            <a:r>
              <a:rPr lang="en-NZ" dirty="0"/>
              <a:t>So what’s in it for ADR? Trusts Bill …</a:t>
            </a:r>
          </a:p>
        </p:txBody>
      </p:sp>
      <p:sp>
        <p:nvSpPr>
          <p:cNvPr id="3" name="Content Placeholder 2">
            <a:extLst>
              <a:ext uri="{FF2B5EF4-FFF2-40B4-BE49-F238E27FC236}">
                <a16:creationId xmlns:a16="http://schemas.microsoft.com/office/drawing/2014/main" id="{B72171BC-D9A9-49B7-945D-FE9D14E72C9B}"/>
              </a:ext>
            </a:extLst>
          </p:cNvPr>
          <p:cNvSpPr>
            <a:spLocks noGrp="1"/>
          </p:cNvSpPr>
          <p:nvPr>
            <p:ph idx="1"/>
          </p:nvPr>
        </p:nvSpPr>
        <p:spPr/>
        <p:txBody>
          <a:bodyPr/>
          <a:lstStyle/>
          <a:p>
            <a:r>
              <a:rPr lang="en-NZ" dirty="0"/>
              <a:t>Specifically refers to ADR </a:t>
            </a:r>
          </a:p>
          <a:p>
            <a:r>
              <a:rPr lang="en-NZ" dirty="0"/>
              <a:t>Doesn’t matter if no provision in trust deed allowing trustees to settle</a:t>
            </a:r>
          </a:p>
          <a:p>
            <a:r>
              <a:rPr lang="en-NZ" dirty="0"/>
              <a:t>Trustees given express permission to give binding undertakings in respect of future actions </a:t>
            </a:r>
          </a:p>
          <a:p>
            <a:r>
              <a:rPr lang="en-NZ" dirty="0"/>
              <a:t>Trustees able to reach binding agreements and protected from claims by disgruntled beneficiaries </a:t>
            </a:r>
          </a:p>
          <a:p>
            <a:r>
              <a:rPr lang="en-NZ" dirty="0"/>
              <a:t>Not liable only by reason that settlement not consistent with terms of trust</a:t>
            </a:r>
          </a:p>
          <a:p>
            <a:r>
              <a:rPr lang="en-NZ" dirty="0"/>
              <a:t>Court can appoint mediator etc </a:t>
            </a:r>
          </a:p>
          <a:p>
            <a:endParaRPr lang="en-NZ" dirty="0"/>
          </a:p>
          <a:p>
            <a:endParaRPr lang="en-NZ" dirty="0"/>
          </a:p>
        </p:txBody>
      </p:sp>
      <p:sp>
        <p:nvSpPr>
          <p:cNvPr id="4" name="Slide Number Placeholder 3">
            <a:extLst>
              <a:ext uri="{FF2B5EF4-FFF2-40B4-BE49-F238E27FC236}">
                <a16:creationId xmlns:a16="http://schemas.microsoft.com/office/drawing/2014/main" id="{E3EF184C-D550-4941-A10C-6160E9998811}"/>
              </a:ext>
            </a:extLst>
          </p:cNvPr>
          <p:cNvSpPr>
            <a:spLocks noGrp="1"/>
          </p:cNvSpPr>
          <p:nvPr>
            <p:ph type="sldNum" sz="quarter" idx="12"/>
          </p:nvPr>
        </p:nvSpPr>
        <p:spPr/>
        <p:txBody>
          <a:bodyPr/>
          <a:lstStyle/>
          <a:p>
            <a:fld id="{316003E0-C7B7-46ED-99C1-44F0B32DF3DE}" type="slidenum">
              <a:rPr lang="en-NZ" smtClean="0"/>
              <a:t>18</a:t>
            </a:fld>
            <a:endParaRPr lang="en-NZ"/>
          </a:p>
        </p:txBody>
      </p:sp>
    </p:spTree>
    <p:extLst>
      <p:ext uri="{BB962C8B-B14F-4D97-AF65-F5344CB8AC3E}">
        <p14:creationId xmlns:p14="http://schemas.microsoft.com/office/powerpoint/2010/main" val="2683639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CFF2A-D453-4186-8D63-4CF5DE837E1A}"/>
              </a:ext>
            </a:extLst>
          </p:cNvPr>
          <p:cNvSpPr>
            <a:spLocks noGrp="1"/>
          </p:cNvSpPr>
          <p:nvPr>
            <p:ph type="title"/>
          </p:nvPr>
        </p:nvSpPr>
        <p:spPr/>
        <p:txBody>
          <a:bodyPr/>
          <a:lstStyle/>
          <a:p>
            <a:r>
              <a:rPr lang="en-NZ" dirty="0"/>
              <a:t>So what’s in it for ADR? PRA … </a:t>
            </a:r>
          </a:p>
        </p:txBody>
      </p:sp>
      <p:sp>
        <p:nvSpPr>
          <p:cNvPr id="3" name="Content Placeholder 2">
            <a:extLst>
              <a:ext uri="{FF2B5EF4-FFF2-40B4-BE49-F238E27FC236}">
                <a16:creationId xmlns:a16="http://schemas.microsoft.com/office/drawing/2014/main" id="{52F2E1AD-CEA4-41A2-A547-2CFB1E791392}"/>
              </a:ext>
            </a:extLst>
          </p:cNvPr>
          <p:cNvSpPr>
            <a:spLocks noGrp="1"/>
          </p:cNvSpPr>
          <p:nvPr>
            <p:ph idx="1"/>
          </p:nvPr>
        </p:nvSpPr>
        <p:spPr/>
        <p:txBody>
          <a:bodyPr/>
          <a:lstStyle/>
          <a:p>
            <a:r>
              <a:rPr lang="en-NZ" dirty="0"/>
              <a:t>Huge shift in focus on ADR</a:t>
            </a:r>
          </a:p>
          <a:p>
            <a:pPr marL="0" indent="0">
              <a:buNone/>
            </a:pPr>
            <a:endParaRPr lang="en-NZ" dirty="0"/>
          </a:p>
          <a:p>
            <a:r>
              <a:rPr lang="en-NZ" dirty="0"/>
              <a:t>Much will depend on what is classified as being a “genuine effort”</a:t>
            </a:r>
          </a:p>
          <a:p>
            <a:pPr marL="0" indent="0">
              <a:buNone/>
            </a:pPr>
            <a:r>
              <a:rPr lang="en-NZ" dirty="0"/>
              <a:t> </a:t>
            </a:r>
          </a:p>
          <a:p>
            <a:r>
              <a:rPr lang="en-NZ" dirty="0"/>
              <a:t>If state funded, needs to be very different to current state funded FDR</a:t>
            </a:r>
          </a:p>
          <a:p>
            <a:endParaRPr lang="en-NZ" dirty="0"/>
          </a:p>
          <a:p>
            <a:r>
              <a:rPr lang="en-NZ" dirty="0"/>
              <a:t>Privately funded negotiations/mediation likely to be at the forefront </a:t>
            </a:r>
          </a:p>
          <a:p>
            <a:endParaRPr lang="en-NZ" dirty="0"/>
          </a:p>
        </p:txBody>
      </p:sp>
      <p:sp>
        <p:nvSpPr>
          <p:cNvPr id="4" name="Slide Number Placeholder 3">
            <a:extLst>
              <a:ext uri="{FF2B5EF4-FFF2-40B4-BE49-F238E27FC236}">
                <a16:creationId xmlns:a16="http://schemas.microsoft.com/office/drawing/2014/main" id="{A3D52A80-7841-4BED-A3D1-F81FD57F9F65}"/>
              </a:ext>
            </a:extLst>
          </p:cNvPr>
          <p:cNvSpPr>
            <a:spLocks noGrp="1"/>
          </p:cNvSpPr>
          <p:nvPr>
            <p:ph type="sldNum" sz="quarter" idx="12"/>
          </p:nvPr>
        </p:nvSpPr>
        <p:spPr/>
        <p:txBody>
          <a:bodyPr/>
          <a:lstStyle/>
          <a:p>
            <a:fld id="{316003E0-C7B7-46ED-99C1-44F0B32DF3DE}" type="slidenum">
              <a:rPr lang="en-NZ" smtClean="0"/>
              <a:t>19</a:t>
            </a:fld>
            <a:endParaRPr lang="en-NZ"/>
          </a:p>
        </p:txBody>
      </p:sp>
    </p:spTree>
    <p:extLst>
      <p:ext uri="{BB962C8B-B14F-4D97-AF65-F5344CB8AC3E}">
        <p14:creationId xmlns:p14="http://schemas.microsoft.com/office/powerpoint/2010/main" val="2081074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6512B-A1CD-417D-AC86-088188236AE1}"/>
              </a:ext>
            </a:extLst>
          </p:cNvPr>
          <p:cNvSpPr>
            <a:spLocks noGrp="1"/>
          </p:cNvSpPr>
          <p:nvPr>
            <p:ph type="title"/>
          </p:nvPr>
        </p:nvSpPr>
        <p:spPr/>
        <p:txBody>
          <a:bodyPr/>
          <a:lstStyle/>
          <a:p>
            <a:r>
              <a:rPr lang="en-GB" dirty="0"/>
              <a:t>The Trusts Bill (as reported from the Justice Committee)</a:t>
            </a:r>
            <a:endParaRPr lang="en-NZ" dirty="0"/>
          </a:p>
        </p:txBody>
      </p:sp>
      <p:sp>
        <p:nvSpPr>
          <p:cNvPr id="3" name="Content Placeholder 2">
            <a:extLst>
              <a:ext uri="{FF2B5EF4-FFF2-40B4-BE49-F238E27FC236}">
                <a16:creationId xmlns:a16="http://schemas.microsoft.com/office/drawing/2014/main" id="{B788F8D8-FDDE-4C3B-88BB-2267E8726E82}"/>
              </a:ext>
            </a:extLst>
          </p:cNvPr>
          <p:cNvSpPr>
            <a:spLocks noGrp="1"/>
          </p:cNvSpPr>
          <p:nvPr>
            <p:ph idx="1"/>
          </p:nvPr>
        </p:nvSpPr>
        <p:spPr/>
        <p:txBody>
          <a:bodyPr/>
          <a:lstStyle/>
          <a:p>
            <a:endParaRPr lang="en-GB" dirty="0"/>
          </a:p>
          <a:p>
            <a:r>
              <a:rPr lang="en-NZ" dirty="0"/>
              <a:t>Set out clear and accessible core trust principles</a:t>
            </a:r>
          </a:p>
          <a:p>
            <a:r>
              <a:rPr lang="en-NZ" dirty="0"/>
              <a:t>Ensure more efficient trust administration</a:t>
            </a:r>
          </a:p>
          <a:p>
            <a:r>
              <a:rPr lang="en-NZ" dirty="0"/>
              <a:t>Simplify and clarify the role of the courts in relation to trusts </a:t>
            </a:r>
          </a:p>
          <a:p>
            <a:r>
              <a:rPr lang="en-NZ" dirty="0"/>
              <a:t>“A trust should be administered in a way that avoids unnecessary cost and complexity” </a:t>
            </a:r>
          </a:p>
          <a:p>
            <a:endParaRPr lang="en-NZ" dirty="0"/>
          </a:p>
        </p:txBody>
      </p:sp>
      <p:sp>
        <p:nvSpPr>
          <p:cNvPr id="4" name="Slide Number Placeholder 3">
            <a:extLst>
              <a:ext uri="{FF2B5EF4-FFF2-40B4-BE49-F238E27FC236}">
                <a16:creationId xmlns:a16="http://schemas.microsoft.com/office/drawing/2014/main" id="{E3EBA2B7-7A83-4E23-8E5E-93364E107BD9}"/>
              </a:ext>
            </a:extLst>
          </p:cNvPr>
          <p:cNvSpPr>
            <a:spLocks noGrp="1"/>
          </p:cNvSpPr>
          <p:nvPr>
            <p:ph type="sldNum" sz="quarter" idx="12"/>
          </p:nvPr>
        </p:nvSpPr>
        <p:spPr/>
        <p:txBody>
          <a:bodyPr/>
          <a:lstStyle/>
          <a:p>
            <a:fld id="{316003E0-C7B7-46ED-99C1-44F0B32DF3DE}" type="slidenum">
              <a:rPr lang="en-NZ" smtClean="0"/>
              <a:t>2</a:t>
            </a:fld>
            <a:endParaRPr lang="en-NZ"/>
          </a:p>
        </p:txBody>
      </p:sp>
    </p:spTree>
    <p:extLst>
      <p:ext uri="{BB962C8B-B14F-4D97-AF65-F5344CB8AC3E}">
        <p14:creationId xmlns:p14="http://schemas.microsoft.com/office/powerpoint/2010/main" val="2431689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4536D-3844-482E-A1D1-DF3D9CD6F451}"/>
              </a:ext>
            </a:extLst>
          </p:cNvPr>
          <p:cNvSpPr>
            <a:spLocks noGrp="1"/>
          </p:cNvSpPr>
          <p:nvPr>
            <p:ph type="title"/>
          </p:nvPr>
        </p:nvSpPr>
        <p:spPr/>
        <p:txBody>
          <a:bodyPr/>
          <a:lstStyle/>
          <a:p>
            <a:r>
              <a:rPr lang="en-NZ" dirty="0"/>
              <a:t>Qualifications/background </a:t>
            </a:r>
          </a:p>
        </p:txBody>
      </p:sp>
      <p:sp>
        <p:nvSpPr>
          <p:cNvPr id="3" name="Content Placeholder 2">
            <a:extLst>
              <a:ext uri="{FF2B5EF4-FFF2-40B4-BE49-F238E27FC236}">
                <a16:creationId xmlns:a16="http://schemas.microsoft.com/office/drawing/2014/main" id="{7B8D3F57-AF2B-450E-B9F9-C6BD16C0326D}"/>
              </a:ext>
            </a:extLst>
          </p:cNvPr>
          <p:cNvSpPr>
            <a:spLocks noGrp="1"/>
          </p:cNvSpPr>
          <p:nvPr>
            <p:ph idx="1"/>
          </p:nvPr>
        </p:nvSpPr>
        <p:spPr/>
        <p:txBody>
          <a:bodyPr/>
          <a:lstStyle/>
          <a:p>
            <a:r>
              <a:rPr lang="en-NZ" dirty="0"/>
              <a:t>Graduate Diploma in Dispute Resolution </a:t>
            </a:r>
          </a:p>
          <a:p>
            <a:r>
              <a:rPr lang="en-NZ" dirty="0"/>
              <a:t>STEP Diploma in Trusts and Estates (</a:t>
            </a:r>
            <a:r>
              <a:rPr lang="en-NZ" dirty="0" err="1"/>
              <a:t>Dist</a:t>
            </a:r>
            <a:r>
              <a:rPr lang="en-NZ" dirty="0"/>
              <a:t>)</a:t>
            </a:r>
          </a:p>
          <a:p>
            <a:r>
              <a:rPr lang="en-NZ" dirty="0"/>
              <a:t>Extensive experience of trusts litigation </a:t>
            </a:r>
          </a:p>
          <a:p>
            <a:r>
              <a:rPr lang="en-NZ" dirty="0"/>
              <a:t>Extensive experience of mediation </a:t>
            </a:r>
          </a:p>
          <a:p>
            <a:r>
              <a:rPr lang="en-NZ" dirty="0"/>
              <a:t>Formerly negotiation lecturer at AUT</a:t>
            </a:r>
          </a:p>
          <a:p>
            <a:r>
              <a:rPr lang="en-NZ" dirty="0"/>
              <a:t>Currently negotiation adjunct instructor at College of Law </a:t>
            </a:r>
          </a:p>
          <a:p>
            <a:r>
              <a:rPr lang="en-NZ" dirty="0"/>
              <a:t>Please visit </a:t>
            </a:r>
            <a:r>
              <a:rPr lang="en-NZ" dirty="0">
                <a:hlinkClick r:id="rId2"/>
              </a:rPr>
              <a:t>www.carolesmith.co.nz</a:t>
            </a:r>
            <a:r>
              <a:rPr lang="en-NZ" dirty="0"/>
              <a:t> and </a:t>
            </a:r>
            <a:r>
              <a:rPr lang="en-NZ" dirty="0">
                <a:hlinkClick r:id="rId3"/>
              </a:rPr>
              <a:t>www.fortyeightshortland.co.nz</a:t>
            </a:r>
            <a:r>
              <a:rPr lang="en-NZ" dirty="0"/>
              <a:t> for </a:t>
            </a:r>
            <a:r>
              <a:rPr lang="en-NZ"/>
              <a:t>more information </a:t>
            </a:r>
            <a:endParaRPr lang="en-NZ" dirty="0"/>
          </a:p>
          <a:p>
            <a:pPr marL="0" indent="0">
              <a:buNone/>
            </a:pPr>
            <a:endParaRPr lang="en-NZ" dirty="0"/>
          </a:p>
          <a:p>
            <a:endParaRPr lang="en-NZ" dirty="0"/>
          </a:p>
        </p:txBody>
      </p:sp>
      <p:sp>
        <p:nvSpPr>
          <p:cNvPr id="4" name="Slide Number Placeholder 3">
            <a:extLst>
              <a:ext uri="{FF2B5EF4-FFF2-40B4-BE49-F238E27FC236}">
                <a16:creationId xmlns:a16="http://schemas.microsoft.com/office/drawing/2014/main" id="{31BEDB45-7FAB-4890-9361-212363476638}"/>
              </a:ext>
            </a:extLst>
          </p:cNvPr>
          <p:cNvSpPr>
            <a:spLocks noGrp="1"/>
          </p:cNvSpPr>
          <p:nvPr>
            <p:ph type="sldNum" sz="quarter" idx="12"/>
          </p:nvPr>
        </p:nvSpPr>
        <p:spPr/>
        <p:txBody>
          <a:bodyPr/>
          <a:lstStyle/>
          <a:p>
            <a:fld id="{316003E0-C7B7-46ED-99C1-44F0B32DF3DE}" type="slidenum">
              <a:rPr lang="en-NZ" smtClean="0"/>
              <a:t>20</a:t>
            </a:fld>
            <a:endParaRPr lang="en-NZ"/>
          </a:p>
        </p:txBody>
      </p:sp>
    </p:spTree>
    <p:extLst>
      <p:ext uri="{BB962C8B-B14F-4D97-AF65-F5344CB8AC3E}">
        <p14:creationId xmlns:p14="http://schemas.microsoft.com/office/powerpoint/2010/main" val="1945063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D8FCD-B6B4-4DBA-862A-AB1D8A3C2B96}"/>
              </a:ext>
            </a:extLst>
          </p:cNvPr>
          <p:cNvSpPr>
            <a:spLocks noGrp="1"/>
          </p:cNvSpPr>
          <p:nvPr>
            <p:ph type="title"/>
          </p:nvPr>
        </p:nvSpPr>
        <p:spPr/>
        <p:txBody>
          <a:bodyPr/>
          <a:lstStyle/>
          <a:p>
            <a:r>
              <a:rPr lang="en-GB" dirty="0"/>
              <a:t>The Trusts Bill </a:t>
            </a:r>
            <a:endParaRPr lang="en-NZ" dirty="0"/>
          </a:p>
        </p:txBody>
      </p:sp>
      <p:sp>
        <p:nvSpPr>
          <p:cNvPr id="3" name="Content Placeholder 2">
            <a:extLst>
              <a:ext uri="{FF2B5EF4-FFF2-40B4-BE49-F238E27FC236}">
                <a16:creationId xmlns:a16="http://schemas.microsoft.com/office/drawing/2014/main" id="{744D8CDB-1126-44BD-A7B2-0F40CC4ABC7C}"/>
              </a:ext>
            </a:extLst>
          </p:cNvPr>
          <p:cNvSpPr>
            <a:spLocks noGrp="1"/>
          </p:cNvSpPr>
          <p:nvPr>
            <p:ph idx="1"/>
          </p:nvPr>
        </p:nvSpPr>
        <p:spPr/>
        <p:txBody>
          <a:bodyPr/>
          <a:lstStyle/>
          <a:p>
            <a:r>
              <a:rPr lang="en-GB" dirty="0"/>
              <a:t>Mandatory duties – s22-s26 (numbering will change)</a:t>
            </a:r>
          </a:p>
          <a:p>
            <a:r>
              <a:rPr lang="en-GB" dirty="0"/>
              <a:t>Default duties – s27-s36 (note exception to exclusion of DOC re s64)</a:t>
            </a:r>
          </a:p>
          <a:p>
            <a:r>
              <a:rPr lang="en-GB" dirty="0"/>
              <a:t>Note s5(3A) and Schedule 2 </a:t>
            </a:r>
          </a:p>
          <a:p>
            <a:r>
              <a:rPr lang="en-GB" dirty="0"/>
              <a:t>Slightly odd </a:t>
            </a:r>
          </a:p>
          <a:p>
            <a:r>
              <a:rPr lang="en-GB" dirty="0"/>
              <a:t>s36A – Adviser must alert settlor to modification or exclusion of default duty </a:t>
            </a:r>
          </a:p>
          <a:p>
            <a:r>
              <a:rPr lang="en-NZ" dirty="0"/>
              <a:t>Duties in common law/equity still apply </a:t>
            </a:r>
          </a:p>
        </p:txBody>
      </p:sp>
      <p:sp>
        <p:nvSpPr>
          <p:cNvPr id="4" name="Slide Number Placeholder 3">
            <a:extLst>
              <a:ext uri="{FF2B5EF4-FFF2-40B4-BE49-F238E27FC236}">
                <a16:creationId xmlns:a16="http://schemas.microsoft.com/office/drawing/2014/main" id="{19E69A3C-B5C3-4772-B40F-C09127B35015}"/>
              </a:ext>
            </a:extLst>
          </p:cNvPr>
          <p:cNvSpPr>
            <a:spLocks noGrp="1"/>
          </p:cNvSpPr>
          <p:nvPr>
            <p:ph type="sldNum" sz="quarter" idx="12"/>
          </p:nvPr>
        </p:nvSpPr>
        <p:spPr/>
        <p:txBody>
          <a:bodyPr/>
          <a:lstStyle/>
          <a:p>
            <a:fld id="{316003E0-C7B7-46ED-99C1-44F0B32DF3DE}" type="slidenum">
              <a:rPr lang="en-NZ" smtClean="0"/>
              <a:t>3</a:t>
            </a:fld>
            <a:endParaRPr lang="en-NZ"/>
          </a:p>
        </p:txBody>
      </p:sp>
    </p:spTree>
    <p:extLst>
      <p:ext uri="{BB962C8B-B14F-4D97-AF65-F5344CB8AC3E}">
        <p14:creationId xmlns:p14="http://schemas.microsoft.com/office/powerpoint/2010/main" val="2765562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3C95E-1CFB-45B0-82D5-2FC36D758FBE}"/>
              </a:ext>
            </a:extLst>
          </p:cNvPr>
          <p:cNvSpPr>
            <a:spLocks noGrp="1"/>
          </p:cNvSpPr>
          <p:nvPr>
            <p:ph type="title"/>
          </p:nvPr>
        </p:nvSpPr>
        <p:spPr/>
        <p:txBody>
          <a:bodyPr/>
          <a:lstStyle/>
          <a:p>
            <a:r>
              <a:rPr lang="en-GB" dirty="0"/>
              <a:t>The Trusts Bill </a:t>
            </a:r>
            <a:endParaRPr lang="en-NZ" dirty="0"/>
          </a:p>
        </p:txBody>
      </p:sp>
      <p:sp>
        <p:nvSpPr>
          <p:cNvPr id="3" name="Content Placeholder 2">
            <a:extLst>
              <a:ext uri="{FF2B5EF4-FFF2-40B4-BE49-F238E27FC236}">
                <a16:creationId xmlns:a16="http://schemas.microsoft.com/office/drawing/2014/main" id="{F310CC01-606D-451C-B84C-BC2289F0B46F}"/>
              </a:ext>
            </a:extLst>
          </p:cNvPr>
          <p:cNvSpPr>
            <a:spLocks noGrp="1"/>
          </p:cNvSpPr>
          <p:nvPr>
            <p:ph idx="1"/>
          </p:nvPr>
        </p:nvSpPr>
        <p:spPr/>
        <p:txBody>
          <a:bodyPr/>
          <a:lstStyle/>
          <a:p>
            <a:r>
              <a:rPr lang="en-GB" dirty="0"/>
              <a:t>S37 – restriction on trustee exemption clauses </a:t>
            </a:r>
          </a:p>
          <a:p>
            <a:pPr marL="0" indent="0">
              <a:buNone/>
            </a:pPr>
            <a:endParaRPr lang="en-GB" dirty="0"/>
          </a:p>
          <a:p>
            <a:r>
              <a:rPr lang="en-GB" dirty="0"/>
              <a:t>s40A – gross negligence </a:t>
            </a:r>
          </a:p>
          <a:p>
            <a:pPr marL="0" indent="0">
              <a:buNone/>
            </a:pPr>
            <a:endParaRPr lang="en-GB" dirty="0"/>
          </a:p>
          <a:p>
            <a:r>
              <a:rPr lang="en-GB" dirty="0"/>
              <a:t>An attempt by Justice Committee to keep matters from going to court </a:t>
            </a:r>
            <a:endParaRPr lang="en-NZ" dirty="0"/>
          </a:p>
        </p:txBody>
      </p:sp>
      <p:sp>
        <p:nvSpPr>
          <p:cNvPr id="4" name="Slide Number Placeholder 3">
            <a:extLst>
              <a:ext uri="{FF2B5EF4-FFF2-40B4-BE49-F238E27FC236}">
                <a16:creationId xmlns:a16="http://schemas.microsoft.com/office/drawing/2014/main" id="{34818553-E8AC-458B-8FE8-B786DAB2417D}"/>
              </a:ext>
            </a:extLst>
          </p:cNvPr>
          <p:cNvSpPr>
            <a:spLocks noGrp="1"/>
          </p:cNvSpPr>
          <p:nvPr>
            <p:ph type="sldNum" sz="quarter" idx="12"/>
          </p:nvPr>
        </p:nvSpPr>
        <p:spPr/>
        <p:txBody>
          <a:bodyPr/>
          <a:lstStyle/>
          <a:p>
            <a:fld id="{316003E0-C7B7-46ED-99C1-44F0B32DF3DE}" type="slidenum">
              <a:rPr lang="en-NZ" smtClean="0"/>
              <a:t>4</a:t>
            </a:fld>
            <a:endParaRPr lang="en-NZ"/>
          </a:p>
        </p:txBody>
      </p:sp>
    </p:spTree>
    <p:extLst>
      <p:ext uri="{BB962C8B-B14F-4D97-AF65-F5344CB8AC3E}">
        <p14:creationId xmlns:p14="http://schemas.microsoft.com/office/powerpoint/2010/main" val="3161311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9650A-F0D9-4A7E-A1BD-B38005612FBD}"/>
              </a:ext>
            </a:extLst>
          </p:cNvPr>
          <p:cNvSpPr>
            <a:spLocks noGrp="1"/>
          </p:cNvSpPr>
          <p:nvPr>
            <p:ph type="title"/>
          </p:nvPr>
        </p:nvSpPr>
        <p:spPr/>
        <p:txBody>
          <a:bodyPr/>
          <a:lstStyle/>
          <a:p>
            <a:r>
              <a:rPr lang="en-GB" dirty="0"/>
              <a:t>The Trusts Bill </a:t>
            </a:r>
            <a:endParaRPr lang="en-NZ" dirty="0"/>
          </a:p>
        </p:txBody>
      </p:sp>
      <p:sp>
        <p:nvSpPr>
          <p:cNvPr id="3" name="Content Placeholder 2">
            <a:extLst>
              <a:ext uri="{FF2B5EF4-FFF2-40B4-BE49-F238E27FC236}">
                <a16:creationId xmlns:a16="http://schemas.microsoft.com/office/drawing/2014/main" id="{D25CD8D4-5D2A-4182-BB41-F0F4AF1A3D0B}"/>
              </a:ext>
            </a:extLst>
          </p:cNvPr>
          <p:cNvSpPr>
            <a:spLocks noGrp="1"/>
          </p:cNvSpPr>
          <p:nvPr>
            <p:ph idx="1"/>
          </p:nvPr>
        </p:nvSpPr>
        <p:spPr/>
        <p:txBody>
          <a:bodyPr/>
          <a:lstStyle/>
          <a:p>
            <a:r>
              <a:rPr lang="en-GB" dirty="0"/>
              <a:t>s45 “trust information” </a:t>
            </a:r>
          </a:p>
          <a:p>
            <a:pPr marL="0" indent="0">
              <a:buNone/>
            </a:pPr>
            <a:endParaRPr lang="en-GB" dirty="0"/>
          </a:p>
          <a:p>
            <a:r>
              <a:rPr lang="en-GB" dirty="0"/>
              <a:t>“reasonably necessary for the beneficiary to have to enable the trust to be enforced”?</a:t>
            </a:r>
          </a:p>
          <a:p>
            <a:pPr marL="0" indent="0">
              <a:buNone/>
            </a:pPr>
            <a:endParaRPr lang="en-GB" dirty="0"/>
          </a:p>
          <a:p>
            <a:r>
              <a:rPr lang="en-GB" dirty="0"/>
              <a:t>Reasons for trustees’ decisions definitely out </a:t>
            </a:r>
          </a:p>
          <a:p>
            <a:pPr marL="0" indent="0">
              <a:buNone/>
            </a:pPr>
            <a:endParaRPr lang="en-GB" dirty="0"/>
          </a:p>
          <a:p>
            <a:r>
              <a:rPr lang="en-GB" dirty="0"/>
              <a:t>s46 – purpose to ensure beneficiaries have sufficient information to enable the terms of the trust and the trustees’ duties to be enforced</a:t>
            </a:r>
          </a:p>
          <a:p>
            <a:endParaRPr lang="en-GB" dirty="0"/>
          </a:p>
          <a:p>
            <a:endParaRPr lang="en-NZ" dirty="0"/>
          </a:p>
        </p:txBody>
      </p:sp>
      <p:sp>
        <p:nvSpPr>
          <p:cNvPr id="4" name="Slide Number Placeholder 3">
            <a:extLst>
              <a:ext uri="{FF2B5EF4-FFF2-40B4-BE49-F238E27FC236}">
                <a16:creationId xmlns:a16="http://schemas.microsoft.com/office/drawing/2014/main" id="{B09F442F-E147-482D-A5FB-8A25BDA5E600}"/>
              </a:ext>
            </a:extLst>
          </p:cNvPr>
          <p:cNvSpPr>
            <a:spLocks noGrp="1"/>
          </p:cNvSpPr>
          <p:nvPr>
            <p:ph type="sldNum" sz="quarter" idx="12"/>
          </p:nvPr>
        </p:nvSpPr>
        <p:spPr/>
        <p:txBody>
          <a:bodyPr/>
          <a:lstStyle/>
          <a:p>
            <a:fld id="{316003E0-C7B7-46ED-99C1-44F0B32DF3DE}" type="slidenum">
              <a:rPr lang="en-NZ" smtClean="0"/>
              <a:t>5</a:t>
            </a:fld>
            <a:endParaRPr lang="en-NZ"/>
          </a:p>
        </p:txBody>
      </p:sp>
    </p:spTree>
    <p:extLst>
      <p:ext uri="{BB962C8B-B14F-4D97-AF65-F5344CB8AC3E}">
        <p14:creationId xmlns:p14="http://schemas.microsoft.com/office/powerpoint/2010/main" val="2910142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C10FA-5CF2-44B9-B95B-FD389A845796}"/>
              </a:ext>
            </a:extLst>
          </p:cNvPr>
          <p:cNvSpPr>
            <a:spLocks noGrp="1"/>
          </p:cNvSpPr>
          <p:nvPr>
            <p:ph type="title"/>
          </p:nvPr>
        </p:nvSpPr>
        <p:spPr/>
        <p:txBody>
          <a:bodyPr/>
          <a:lstStyle/>
          <a:p>
            <a:r>
              <a:rPr lang="en-GB" dirty="0"/>
              <a:t>The Trusts Bill </a:t>
            </a:r>
            <a:endParaRPr lang="en-NZ" dirty="0"/>
          </a:p>
        </p:txBody>
      </p:sp>
      <p:sp>
        <p:nvSpPr>
          <p:cNvPr id="3" name="Content Placeholder 2">
            <a:extLst>
              <a:ext uri="{FF2B5EF4-FFF2-40B4-BE49-F238E27FC236}">
                <a16:creationId xmlns:a16="http://schemas.microsoft.com/office/drawing/2014/main" id="{04E26F6C-2AB4-44EA-8480-6F1AD23B726A}"/>
              </a:ext>
            </a:extLst>
          </p:cNvPr>
          <p:cNvSpPr>
            <a:spLocks noGrp="1"/>
          </p:cNvSpPr>
          <p:nvPr>
            <p:ph idx="1"/>
          </p:nvPr>
        </p:nvSpPr>
        <p:spPr/>
        <p:txBody>
          <a:bodyPr/>
          <a:lstStyle/>
          <a:p>
            <a:r>
              <a:rPr lang="en-GB" dirty="0"/>
              <a:t>Note s47(3)(d) basic trust information – right to request not the same as right to receive </a:t>
            </a:r>
          </a:p>
          <a:p>
            <a:r>
              <a:rPr lang="en-GB" dirty="0"/>
              <a:t>Note s47(4) – this obligation cannot be excluded </a:t>
            </a:r>
          </a:p>
          <a:p>
            <a:r>
              <a:rPr lang="en-GB" dirty="0"/>
              <a:t>s48 presumption and s49 compulsory consideration </a:t>
            </a:r>
          </a:p>
          <a:p>
            <a:r>
              <a:rPr lang="en-GB" dirty="0"/>
              <a:t>s49(h) family trusts – effect of giving the information on relationships within the family </a:t>
            </a:r>
          </a:p>
          <a:p>
            <a:endParaRPr lang="en-NZ" dirty="0"/>
          </a:p>
        </p:txBody>
      </p:sp>
      <p:sp>
        <p:nvSpPr>
          <p:cNvPr id="4" name="Slide Number Placeholder 3">
            <a:extLst>
              <a:ext uri="{FF2B5EF4-FFF2-40B4-BE49-F238E27FC236}">
                <a16:creationId xmlns:a16="http://schemas.microsoft.com/office/drawing/2014/main" id="{9ECBD951-CE56-4D38-9D0C-5135C73C1A35}"/>
              </a:ext>
            </a:extLst>
          </p:cNvPr>
          <p:cNvSpPr>
            <a:spLocks noGrp="1"/>
          </p:cNvSpPr>
          <p:nvPr>
            <p:ph type="sldNum" sz="quarter" idx="12"/>
          </p:nvPr>
        </p:nvSpPr>
        <p:spPr/>
        <p:txBody>
          <a:bodyPr/>
          <a:lstStyle/>
          <a:p>
            <a:fld id="{316003E0-C7B7-46ED-99C1-44F0B32DF3DE}" type="slidenum">
              <a:rPr lang="en-NZ" smtClean="0"/>
              <a:t>6</a:t>
            </a:fld>
            <a:endParaRPr lang="en-NZ"/>
          </a:p>
        </p:txBody>
      </p:sp>
    </p:spTree>
    <p:extLst>
      <p:ext uri="{BB962C8B-B14F-4D97-AF65-F5344CB8AC3E}">
        <p14:creationId xmlns:p14="http://schemas.microsoft.com/office/powerpoint/2010/main" val="4271123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92B4A-E510-4957-B0E8-06154AE92D12}"/>
              </a:ext>
            </a:extLst>
          </p:cNvPr>
          <p:cNvSpPr>
            <a:spLocks noGrp="1"/>
          </p:cNvSpPr>
          <p:nvPr>
            <p:ph type="title"/>
          </p:nvPr>
        </p:nvSpPr>
        <p:spPr/>
        <p:txBody>
          <a:bodyPr/>
          <a:lstStyle/>
          <a:p>
            <a:r>
              <a:rPr lang="en-GB" dirty="0"/>
              <a:t>The Trusts Bill </a:t>
            </a:r>
            <a:endParaRPr lang="en-NZ" dirty="0"/>
          </a:p>
        </p:txBody>
      </p:sp>
      <p:sp>
        <p:nvSpPr>
          <p:cNvPr id="3" name="Content Placeholder 2">
            <a:extLst>
              <a:ext uri="{FF2B5EF4-FFF2-40B4-BE49-F238E27FC236}">
                <a16:creationId xmlns:a16="http://schemas.microsoft.com/office/drawing/2014/main" id="{A09839B5-F885-43E4-89DD-BD1AB6300B09}"/>
              </a:ext>
            </a:extLst>
          </p:cNvPr>
          <p:cNvSpPr>
            <a:spLocks noGrp="1"/>
          </p:cNvSpPr>
          <p:nvPr>
            <p:ph idx="1"/>
          </p:nvPr>
        </p:nvSpPr>
        <p:spPr/>
        <p:txBody>
          <a:bodyPr/>
          <a:lstStyle/>
          <a:p>
            <a:r>
              <a:rPr lang="en-GB" dirty="0"/>
              <a:t>S77 – usual trustee indemnity </a:t>
            </a:r>
          </a:p>
          <a:p>
            <a:r>
              <a:rPr lang="en-GB" dirty="0"/>
              <a:t>But s78 – can also be indemnity where indemnity “impaired” but all beneficiaries agree </a:t>
            </a:r>
          </a:p>
          <a:p>
            <a:r>
              <a:rPr lang="en-GB" dirty="0"/>
              <a:t>Even where it involves gross negligence </a:t>
            </a:r>
          </a:p>
          <a:p>
            <a:r>
              <a:rPr lang="en-GB" dirty="0"/>
              <a:t>s78A </a:t>
            </a:r>
          </a:p>
          <a:p>
            <a:r>
              <a:rPr lang="en-GB" dirty="0"/>
              <a:t>s78B</a:t>
            </a:r>
          </a:p>
          <a:p>
            <a:r>
              <a:rPr lang="en-GB" dirty="0"/>
              <a:t>Overall a belts and braces approach – if trustees doing their best, probably ok </a:t>
            </a:r>
          </a:p>
          <a:p>
            <a:endParaRPr lang="en-NZ" dirty="0"/>
          </a:p>
        </p:txBody>
      </p:sp>
      <p:sp>
        <p:nvSpPr>
          <p:cNvPr id="4" name="Slide Number Placeholder 3">
            <a:extLst>
              <a:ext uri="{FF2B5EF4-FFF2-40B4-BE49-F238E27FC236}">
                <a16:creationId xmlns:a16="http://schemas.microsoft.com/office/drawing/2014/main" id="{FA52B16E-7F54-459D-AF81-8EBAAB1BA706}"/>
              </a:ext>
            </a:extLst>
          </p:cNvPr>
          <p:cNvSpPr>
            <a:spLocks noGrp="1"/>
          </p:cNvSpPr>
          <p:nvPr>
            <p:ph type="sldNum" sz="quarter" idx="12"/>
          </p:nvPr>
        </p:nvSpPr>
        <p:spPr/>
        <p:txBody>
          <a:bodyPr/>
          <a:lstStyle/>
          <a:p>
            <a:fld id="{316003E0-C7B7-46ED-99C1-44F0B32DF3DE}" type="slidenum">
              <a:rPr lang="en-NZ" smtClean="0"/>
              <a:t>7</a:t>
            </a:fld>
            <a:endParaRPr lang="en-NZ"/>
          </a:p>
        </p:txBody>
      </p:sp>
    </p:spTree>
    <p:extLst>
      <p:ext uri="{BB962C8B-B14F-4D97-AF65-F5344CB8AC3E}">
        <p14:creationId xmlns:p14="http://schemas.microsoft.com/office/powerpoint/2010/main" val="913361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9B925-EF74-459A-ABDB-36DD6EBACB52}"/>
              </a:ext>
            </a:extLst>
          </p:cNvPr>
          <p:cNvSpPr>
            <a:spLocks noGrp="1"/>
          </p:cNvSpPr>
          <p:nvPr>
            <p:ph type="title"/>
          </p:nvPr>
        </p:nvSpPr>
        <p:spPr/>
        <p:txBody>
          <a:bodyPr/>
          <a:lstStyle/>
          <a:p>
            <a:r>
              <a:rPr lang="en-GB" dirty="0"/>
              <a:t>The Trusts Bill </a:t>
            </a:r>
            <a:endParaRPr lang="en-NZ" dirty="0"/>
          </a:p>
        </p:txBody>
      </p:sp>
      <p:sp>
        <p:nvSpPr>
          <p:cNvPr id="3" name="Content Placeholder 2">
            <a:extLst>
              <a:ext uri="{FF2B5EF4-FFF2-40B4-BE49-F238E27FC236}">
                <a16:creationId xmlns:a16="http://schemas.microsoft.com/office/drawing/2014/main" id="{26434D88-2863-447A-BDF2-5B7CC941F6D6}"/>
              </a:ext>
            </a:extLst>
          </p:cNvPr>
          <p:cNvSpPr>
            <a:spLocks noGrp="1"/>
          </p:cNvSpPr>
          <p:nvPr>
            <p:ph idx="1"/>
          </p:nvPr>
        </p:nvSpPr>
        <p:spPr/>
        <p:txBody>
          <a:bodyPr/>
          <a:lstStyle/>
          <a:p>
            <a:r>
              <a:rPr lang="en-NZ" dirty="0"/>
              <a:t>s97 Trustee removal by person nominated in trust deed </a:t>
            </a:r>
          </a:p>
          <a:p>
            <a:r>
              <a:rPr lang="en-NZ" dirty="0"/>
              <a:t>s97A compulsory removal where incapacity (could be some arguments here)</a:t>
            </a:r>
          </a:p>
          <a:p>
            <a:r>
              <a:rPr lang="en-NZ" dirty="0"/>
              <a:t>s97B optional removal of a trustee – where trustee no longer suitable to hold office because of conduct or circumstances </a:t>
            </a:r>
          </a:p>
          <a:p>
            <a:r>
              <a:rPr lang="en-NZ" dirty="0"/>
              <a:t>Justice Committee has provided examples of conduct and circumstances although may not be that helpful in practice</a:t>
            </a:r>
          </a:p>
          <a:p>
            <a:r>
              <a:rPr lang="en-NZ" dirty="0"/>
              <a:t>But overall again – trying to reduce amount of litigation </a:t>
            </a:r>
          </a:p>
        </p:txBody>
      </p:sp>
      <p:sp>
        <p:nvSpPr>
          <p:cNvPr id="4" name="Slide Number Placeholder 3">
            <a:extLst>
              <a:ext uri="{FF2B5EF4-FFF2-40B4-BE49-F238E27FC236}">
                <a16:creationId xmlns:a16="http://schemas.microsoft.com/office/drawing/2014/main" id="{9AC3F647-D000-4922-98ED-AD986167FA2A}"/>
              </a:ext>
            </a:extLst>
          </p:cNvPr>
          <p:cNvSpPr>
            <a:spLocks noGrp="1"/>
          </p:cNvSpPr>
          <p:nvPr>
            <p:ph type="sldNum" sz="quarter" idx="12"/>
          </p:nvPr>
        </p:nvSpPr>
        <p:spPr/>
        <p:txBody>
          <a:bodyPr/>
          <a:lstStyle/>
          <a:p>
            <a:fld id="{316003E0-C7B7-46ED-99C1-44F0B32DF3DE}" type="slidenum">
              <a:rPr lang="en-NZ" smtClean="0"/>
              <a:t>8</a:t>
            </a:fld>
            <a:endParaRPr lang="en-NZ"/>
          </a:p>
        </p:txBody>
      </p:sp>
    </p:spTree>
    <p:extLst>
      <p:ext uri="{BB962C8B-B14F-4D97-AF65-F5344CB8AC3E}">
        <p14:creationId xmlns:p14="http://schemas.microsoft.com/office/powerpoint/2010/main" val="2860875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CB8E0-A401-49D8-B583-8B2013E4D01D}"/>
              </a:ext>
            </a:extLst>
          </p:cNvPr>
          <p:cNvSpPr>
            <a:spLocks noGrp="1"/>
          </p:cNvSpPr>
          <p:nvPr>
            <p:ph type="title"/>
          </p:nvPr>
        </p:nvSpPr>
        <p:spPr/>
        <p:txBody>
          <a:bodyPr/>
          <a:lstStyle/>
          <a:p>
            <a:r>
              <a:rPr lang="en-NZ" dirty="0"/>
              <a:t>The Trusts Bill </a:t>
            </a:r>
          </a:p>
        </p:txBody>
      </p:sp>
      <p:sp>
        <p:nvSpPr>
          <p:cNvPr id="3" name="Content Placeholder 2">
            <a:extLst>
              <a:ext uri="{FF2B5EF4-FFF2-40B4-BE49-F238E27FC236}">
                <a16:creationId xmlns:a16="http://schemas.microsoft.com/office/drawing/2014/main" id="{44A6C979-B04D-41C1-B977-FD7354CF7A32}"/>
              </a:ext>
            </a:extLst>
          </p:cNvPr>
          <p:cNvSpPr>
            <a:spLocks noGrp="1"/>
          </p:cNvSpPr>
          <p:nvPr>
            <p:ph idx="1"/>
          </p:nvPr>
        </p:nvSpPr>
        <p:spPr/>
        <p:txBody>
          <a:bodyPr/>
          <a:lstStyle/>
          <a:p>
            <a:r>
              <a:rPr lang="en-NZ" dirty="0"/>
              <a:t>ADR s137-142A – ADR examples given are mediation/arbitration</a:t>
            </a:r>
          </a:p>
          <a:p>
            <a:pPr marL="0" indent="0">
              <a:buNone/>
            </a:pPr>
            <a:endParaRPr lang="en-NZ" dirty="0"/>
          </a:p>
          <a:p>
            <a:r>
              <a:rPr lang="en-NZ" dirty="0"/>
              <a:t>s138 – gives trustees power to refer matter to ADR with agreement of each party </a:t>
            </a:r>
          </a:p>
          <a:p>
            <a:pPr marL="0" indent="0">
              <a:buNone/>
            </a:pPr>
            <a:endParaRPr lang="en-NZ" dirty="0"/>
          </a:p>
          <a:p>
            <a:r>
              <a:rPr lang="en-NZ" dirty="0"/>
              <a:t>Applies where legal proceedings already on foot, or where a dispute between a trustee and beneficiary, between trustee and third party, or between the trustees</a:t>
            </a:r>
          </a:p>
          <a:p>
            <a:endParaRPr lang="en-NZ" dirty="0"/>
          </a:p>
        </p:txBody>
      </p:sp>
      <p:sp>
        <p:nvSpPr>
          <p:cNvPr id="4" name="Slide Number Placeholder 3">
            <a:extLst>
              <a:ext uri="{FF2B5EF4-FFF2-40B4-BE49-F238E27FC236}">
                <a16:creationId xmlns:a16="http://schemas.microsoft.com/office/drawing/2014/main" id="{7094D4DD-BC3E-45EB-8AB6-74A1F4AC0AC8}"/>
              </a:ext>
            </a:extLst>
          </p:cNvPr>
          <p:cNvSpPr>
            <a:spLocks noGrp="1"/>
          </p:cNvSpPr>
          <p:nvPr>
            <p:ph type="sldNum" sz="quarter" idx="12"/>
          </p:nvPr>
        </p:nvSpPr>
        <p:spPr/>
        <p:txBody>
          <a:bodyPr/>
          <a:lstStyle/>
          <a:p>
            <a:fld id="{316003E0-C7B7-46ED-99C1-44F0B32DF3DE}" type="slidenum">
              <a:rPr lang="en-NZ" smtClean="0"/>
              <a:t>9</a:t>
            </a:fld>
            <a:endParaRPr lang="en-NZ"/>
          </a:p>
        </p:txBody>
      </p:sp>
    </p:spTree>
    <p:extLst>
      <p:ext uri="{BB962C8B-B14F-4D97-AF65-F5344CB8AC3E}">
        <p14:creationId xmlns:p14="http://schemas.microsoft.com/office/powerpoint/2010/main" val="22694317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1117</Words>
  <Application>Microsoft Office PowerPoint</Application>
  <PresentationFormat>Widescreen</PresentationFormat>
  <Paragraphs>151</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The Trusts Bill and the “Preferred Approach” to the PRA – what’s in it for ADR?</vt:lpstr>
      <vt:lpstr>The Trusts Bill (as reported from the Justice Committee)</vt:lpstr>
      <vt:lpstr>The Trusts Bill </vt:lpstr>
      <vt:lpstr>The Trusts Bill </vt:lpstr>
      <vt:lpstr>The Trusts Bill </vt:lpstr>
      <vt:lpstr>The Trusts Bill </vt:lpstr>
      <vt:lpstr>The Trusts Bill </vt:lpstr>
      <vt:lpstr>The Trusts Bill </vt:lpstr>
      <vt:lpstr>The Trusts Bill </vt:lpstr>
      <vt:lpstr>The Trusts Bill </vt:lpstr>
      <vt:lpstr>The Property (Relationships) Act (PRA) </vt:lpstr>
      <vt:lpstr>PRA </vt:lpstr>
      <vt:lpstr>PRA </vt:lpstr>
      <vt:lpstr>PRA </vt:lpstr>
      <vt:lpstr>PRA </vt:lpstr>
      <vt:lpstr>PRA</vt:lpstr>
      <vt:lpstr>PRA </vt:lpstr>
      <vt:lpstr>So what’s in it for ADR? Trusts Bill …</vt:lpstr>
      <vt:lpstr>So what’s in it for ADR? PRA … </vt:lpstr>
      <vt:lpstr>Qualifications/background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Trusts Bill and the “Preferred Approach” to the PRA – what’s in it for ADR?</dc:title>
  <dc:creator>Carole Smith</dc:creator>
  <cp:lastModifiedBy>Carole Smith</cp:lastModifiedBy>
  <cp:revision>1</cp:revision>
  <dcterms:created xsi:type="dcterms:W3CDTF">2019-04-08T01:34:55Z</dcterms:created>
  <dcterms:modified xsi:type="dcterms:W3CDTF">2019-05-20T00:17:16Z</dcterms:modified>
</cp:coreProperties>
</file>